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2" r:id="rId4"/>
  </p:sldMasterIdLst>
  <p:notesMasterIdLst>
    <p:notesMasterId r:id="rId10"/>
  </p:notesMasterIdLst>
  <p:sldIdLst>
    <p:sldId id="272" r:id="rId5"/>
    <p:sldId id="257" r:id="rId6"/>
    <p:sldId id="258" r:id="rId7"/>
    <p:sldId id="259" r:id="rId8"/>
    <p:sldId id="271" r:id="rId9"/>
    <p:sldId id="268" r:id="rId11"/>
  </p:sldIdLst>
  <p:sldSz cx="18288000" cy="10287000"/>
  <p:notesSz cx="6858000" cy="9144000"/>
  <p:embeddedFontLst>
    <p:embeddedFont>
      <p:font typeface="League Spartan" panose="00000800000000000000"/>
      <p:bold r:id="rId15"/>
    </p:embeddedFont>
    <p:embeddedFont>
      <p:font typeface="Poppins" panose="00000500000000000000"/>
      <p:regular r:id="rId16"/>
    </p:embeddedFont>
    <p:embeddedFont>
      <p:font typeface="Poppins Semi-Bold" panose="00000700000000000000"/>
      <p:bold r:id="rId17"/>
    </p:embeddedFont>
    <p:embeddedFont>
      <p:font typeface="Poppins Bold" panose="00000800000000000000"/>
      <p:bold r:id="rId18"/>
    </p:embeddedFont>
    <p:embeddedFont>
      <p:font typeface="Calibri" panose="020F050202020403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3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6.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0" Type="http://schemas.openxmlformats.org/officeDocument/2006/relationships/tags" Target="../tags/tag3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0" Type="http://schemas.openxmlformats.org/officeDocument/2006/relationships/tags" Target="../tags/tag5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image" Target="../media/image1.png"/><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image" Target="../media/image2.png"/><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1" Type="http://schemas.openxmlformats.org/officeDocument/2006/relationships/tags" Target="../tags/tag116.xml"/><Relationship Id="rId10"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image" Target="../media/image5.png"/><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36" name="任意多边形: 形状 35"/>
          <p:cNvSpPr/>
          <p:nvPr>
            <p:custDataLst>
              <p:tags r:id="rId2"/>
            </p:custDataLst>
          </p:nvPr>
        </p:nvSpPr>
        <p:spPr>
          <a:xfrm>
            <a:off x="9917718" y="2444259"/>
            <a:ext cx="2482265" cy="1733843"/>
          </a:xfrm>
          <a:custGeom>
            <a:avLst/>
            <a:gdLst>
              <a:gd name="connsiteX0" fmla="*/ 3174610 w 3266050"/>
              <a:gd name="connsiteY0" fmla="*/ 2098430 h 2281310"/>
              <a:gd name="connsiteX1" fmla="*/ 3266050 w 3266050"/>
              <a:gd name="connsiteY1" fmla="*/ 2189870 h 2281310"/>
              <a:gd name="connsiteX2" fmla="*/ 3174610 w 3266050"/>
              <a:gd name="connsiteY2" fmla="*/ 2281310 h 2281310"/>
              <a:gd name="connsiteX3" fmla="*/ 3083170 w 3266050"/>
              <a:gd name="connsiteY3" fmla="*/ 2189870 h 2281310"/>
              <a:gd name="connsiteX4" fmla="*/ 3174610 w 3266050"/>
              <a:gd name="connsiteY4" fmla="*/ 2098430 h 2281310"/>
              <a:gd name="connsiteX5" fmla="*/ 2557976 w 3266050"/>
              <a:gd name="connsiteY5" fmla="*/ 2098430 h 2281310"/>
              <a:gd name="connsiteX6" fmla="*/ 2649416 w 3266050"/>
              <a:gd name="connsiteY6" fmla="*/ 2189870 h 2281310"/>
              <a:gd name="connsiteX7" fmla="*/ 2557976 w 3266050"/>
              <a:gd name="connsiteY7" fmla="*/ 2281310 h 2281310"/>
              <a:gd name="connsiteX8" fmla="*/ 2466536 w 3266050"/>
              <a:gd name="connsiteY8" fmla="*/ 2189870 h 2281310"/>
              <a:gd name="connsiteX9" fmla="*/ 2557976 w 3266050"/>
              <a:gd name="connsiteY9" fmla="*/ 2098430 h 2281310"/>
              <a:gd name="connsiteX10" fmla="*/ 1941342 w 3266050"/>
              <a:gd name="connsiteY10" fmla="*/ 2098430 h 2281310"/>
              <a:gd name="connsiteX11" fmla="*/ 2032782 w 3266050"/>
              <a:gd name="connsiteY11" fmla="*/ 2189870 h 2281310"/>
              <a:gd name="connsiteX12" fmla="*/ 1941342 w 3266050"/>
              <a:gd name="connsiteY12" fmla="*/ 2281310 h 2281310"/>
              <a:gd name="connsiteX13" fmla="*/ 1849902 w 3266050"/>
              <a:gd name="connsiteY13" fmla="*/ 2189870 h 2281310"/>
              <a:gd name="connsiteX14" fmla="*/ 1941342 w 3266050"/>
              <a:gd name="connsiteY14" fmla="*/ 2098430 h 2281310"/>
              <a:gd name="connsiteX15" fmla="*/ 1324708 w 3266050"/>
              <a:gd name="connsiteY15" fmla="*/ 2098430 h 2281310"/>
              <a:gd name="connsiteX16" fmla="*/ 1416148 w 3266050"/>
              <a:gd name="connsiteY16" fmla="*/ 2189870 h 2281310"/>
              <a:gd name="connsiteX17" fmla="*/ 1324708 w 3266050"/>
              <a:gd name="connsiteY17" fmla="*/ 2281310 h 2281310"/>
              <a:gd name="connsiteX18" fmla="*/ 1233268 w 3266050"/>
              <a:gd name="connsiteY18" fmla="*/ 2189870 h 2281310"/>
              <a:gd name="connsiteX19" fmla="*/ 1324708 w 3266050"/>
              <a:gd name="connsiteY19" fmla="*/ 2098430 h 2281310"/>
              <a:gd name="connsiteX20" fmla="*/ 708074 w 3266050"/>
              <a:gd name="connsiteY20" fmla="*/ 2098430 h 2281310"/>
              <a:gd name="connsiteX21" fmla="*/ 799514 w 3266050"/>
              <a:gd name="connsiteY21" fmla="*/ 2189870 h 2281310"/>
              <a:gd name="connsiteX22" fmla="*/ 708074 w 3266050"/>
              <a:gd name="connsiteY22" fmla="*/ 2281310 h 2281310"/>
              <a:gd name="connsiteX23" fmla="*/ 616634 w 3266050"/>
              <a:gd name="connsiteY23" fmla="*/ 2189870 h 2281310"/>
              <a:gd name="connsiteX24" fmla="*/ 708074 w 3266050"/>
              <a:gd name="connsiteY24" fmla="*/ 2098430 h 2281310"/>
              <a:gd name="connsiteX25" fmla="*/ 91440 w 3266050"/>
              <a:gd name="connsiteY25" fmla="*/ 2098430 h 2281310"/>
              <a:gd name="connsiteX26" fmla="*/ 182880 w 3266050"/>
              <a:gd name="connsiteY26" fmla="*/ 2189870 h 2281310"/>
              <a:gd name="connsiteX27" fmla="*/ 91440 w 3266050"/>
              <a:gd name="connsiteY27" fmla="*/ 2281310 h 2281310"/>
              <a:gd name="connsiteX28" fmla="*/ 0 w 3266050"/>
              <a:gd name="connsiteY28" fmla="*/ 2189870 h 2281310"/>
              <a:gd name="connsiteX29" fmla="*/ 91440 w 3266050"/>
              <a:gd name="connsiteY29" fmla="*/ 2098430 h 2281310"/>
              <a:gd name="connsiteX30" fmla="*/ 3174610 w 3266050"/>
              <a:gd name="connsiteY30" fmla="*/ 1678744 h 2281310"/>
              <a:gd name="connsiteX31" fmla="*/ 3266050 w 3266050"/>
              <a:gd name="connsiteY31" fmla="*/ 1770184 h 2281310"/>
              <a:gd name="connsiteX32" fmla="*/ 3174610 w 3266050"/>
              <a:gd name="connsiteY32" fmla="*/ 1861624 h 2281310"/>
              <a:gd name="connsiteX33" fmla="*/ 3083170 w 3266050"/>
              <a:gd name="connsiteY33" fmla="*/ 1770184 h 2281310"/>
              <a:gd name="connsiteX34" fmla="*/ 3174610 w 3266050"/>
              <a:gd name="connsiteY34" fmla="*/ 1678744 h 2281310"/>
              <a:gd name="connsiteX35" fmla="*/ 2557976 w 3266050"/>
              <a:gd name="connsiteY35" fmla="*/ 1678744 h 2281310"/>
              <a:gd name="connsiteX36" fmla="*/ 2649416 w 3266050"/>
              <a:gd name="connsiteY36" fmla="*/ 1770184 h 2281310"/>
              <a:gd name="connsiteX37" fmla="*/ 2557976 w 3266050"/>
              <a:gd name="connsiteY37" fmla="*/ 1861624 h 2281310"/>
              <a:gd name="connsiteX38" fmla="*/ 2466536 w 3266050"/>
              <a:gd name="connsiteY38" fmla="*/ 1770184 h 2281310"/>
              <a:gd name="connsiteX39" fmla="*/ 2557976 w 3266050"/>
              <a:gd name="connsiteY39" fmla="*/ 1678744 h 2281310"/>
              <a:gd name="connsiteX40" fmla="*/ 1941342 w 3266050"/>
              <a:gd name="connsiteY40" fmla="*/ 1678744 h 2281310"/>
              <a:gd name="connsiteX41" fmla="*/ 2032782 w 3266050"/>
              <a:gd name="connsiteY41" fmla="*/ 1770184 h 2281310"/>
              <a:gd name="connsiteX42" fmla="*/ 1941342 w 3266050"/>
              <a:gd name="connsiteY42" fmla="*/ 1861624 h 2281310"/>
              <a:gd name="connsiteX43" fmla="*/ 1849902 w 3266050"/>
              <a:gd name="connsiteY43" fmla="*/ 1770184 h 2281310"/>
              <a:gd name="connsiteX44" fmla="*/ 1941342 w 3266050"/>
              <a:gd name="connsiteY44" fmla="*/ 1678744 h 2281310"/>
              <a:gd name="connsiteX45" fmla="*/ 1324708 w 3266050"/>
              <a:gd name="connsiteY45" fmla="*/ 1678744 h 2281310"/>
              <a:gd name="connsiteX46" fmla="*/ 1416148 w 3266050"/>
              <a:gd name="connsiteY46" fmla="*/ 1770184 h 2281310"/>
              <a:gd name="connsiteX47" fmla="*/ 1324708 w 3266050"/>
              <a:gd name="connsiteY47" fmla="*/ 1861624 h 2281310"/>
              <a:gd name="connsiteX48" fmla="*/ 1233268 w 3266050"/>
              <a:gd name="connsiteY48" fmla="*/ 1770184 h 2281310"/>
              <a:gd name="connsiteX49" fmla="*/ 1324708 w 3266050"/>
              <a:gd name="connsiteY49" fmla="*/ 1678744 h 2281310"/>
              <a:gd name="connsiteX50" fmla="*/ 708074 w 3266050"/>
              <a:gd name="connsiteY50" fmla="*/ 1678744 h 2281310"/>
              <a:gd name="connsiteX51" fmla="*/ 799514 w 3266050"/>
              <a:gd name="connsiteY51" fmla="*/ 1770184 h 2281310"/>
              <a:gd name="connsiteX52" fmla="*/ 708074 w 3266050"/>
              <a:gd name="connsiteY52" fmla="*/ 1861624 h 2281310"/>
              <a:gd name="connsiteX53" fmla="*/ 616634 w 3266050"/>
              <a:gd name="connsiteY53" fmla="*/ 1770184 h 2281310"/>
              <a:gd name="connsiteX54" fmla="*/ 708074 w 3266050"/>
              <a:gd name="connsiteY54" fmla="*/ 1678744 h 2281310"/>
              <a:gd name="connsiteX55" fmla="*/ 91440 w 3266050"/>
              <a:gd name="connsiteY55" fmla="*/ 1678744 h 2281310"/>
              <a:gd name="connsiteX56" fmla="*/ 182880 w 3266050"/>
              <a:gd name="connsiteY56" fmla="*/ 1770184 h 2281310"/>
              <a:gd name="connsiteX57" fmla="*/ 91440 w 3266050"/>
              <a:gd name="connsiteY57" fmla="*/ 1861624 h 2281310"/>
              <a:gd name="connsiteX58" fmla="*/ 0 w 3266050"/>
              <a:gd name="connsiteY58" fmla="*/ 1770184 h 2281310"/>
              <a:gd name="connsiteX59" fmla="*/ 91440 w 3266050"/>
              <a:gd name="connsiteY59" fmla="*/ 1678744 h 2281310"/>
              <a:gd name="connsiteX60" fmla="*/ 3174610 w 3266050"/>
              <a:gd name="connsiteY60" fmla="*/ 1259058 h 2281310"/>
              <a:gd name="connsiteX61" fmla="*/ 3266050 w 3266050"/>
              <a:gd name="connsiteY61" fmla="*/ 1350498 h 2281310"/>
              <a:gd name="connsiteX62" fmla="*/ 3174610 w 3266050"/>
              <a:gd name="connsiteY62" fmla="*/ 1441938 h 2281310"/>
              <a:gd name="connsiteX63" fmla="*/ 3083170 w 3266050"/>
              <a:gd name="connsiteY63" fmla="*/ 1350498 h 2281310"/>
              <a:gd name="connsiteX64" fmla="*/ 3174610 w 3266050"/>
              <a:gd name="connsiteY64" fmla="*/ 1259058 h 2281310"/>
              <a:gd name="connsiteX65" fmla="*/ 2557976 w 3266050"/>
              <a:gd name="connsiteY65" fmla="*/ 1259058 h 2281310"/>
              <a:gd name="connsiteX66" fmla="*/ 2649416 w 3266050"/>
              <a:gd name="connsiteY66" fmla="*/ 1350498 h 2281310"/>
              <a:gd name="connsiteX67" fmla="*/ 2557976 w 3266050"/>
              <a:gd name="connsiteY67" fmla="*/ 1441938 h 2281310"/>
              <a:gd name="connsiteX68" fmla="*/ 2466536 w 3266050"/>
              <a:gd name="connsiteY68" fmla="*/ 1350498 h 2281310"/>
              <a:gd name="connsiteX69" fmla="*/ 2557976 w 3266050"/>
              <a:gd name="connsiteY69" fmla="*/ 1259058 h 2281310"/>
              <a:gd name="connsiteX70" fmla="*/ 1941342 w 3266050"/>
              <a:gd name="connsiteY70" fmla="*/ 1259058 h 2281310"/>
              <a:gd name="connsiteX71" fmla="*/ 2032782 w 3266050"/>
              <a:gd name="connsiteY71" fmla="*/ 1350498 h 2281310"/>
              <a:gd name="connsiteX72" fmla="*/ 1941342 w 3266050"/>
              <a:gd name="connsiteY72" fmla="*/ 1441938 h 2281310"/>
              <a:gd name="connsiteX73" fmla="*/ 1849902 w 3266050"/>
              <a:gd name="connsiteY73" fmla="*/ 1350498 h 2281310"/>
              <a:gd name="connsiteX74" fmla="*/ 1941342 w 3266050"/>
              <a:gd name="connsiteY74" fmla="*/ 1259058 h 2281310"/>
              <a:gd name="connsiteX75" fmla="*/ 1324708 w 3266050"/>
              <a:gd name="connsiteY75" fmla="*/ 1259058 h 2281310"/>
              <a:gd name="connsiteX76" fmla="*/ 1416148 w 3266050"/>
              <a:gd name="connsiteY76" fmla="*/ 1350498 h 2281310"/>
              <a:gd name="connsiteX77" fmla="*/ 1324708 w 3266050"/>
              <a:gd name="connsiteY77" fmla="*/ 1441938 h 2281310"/>
              <a:gd name="connsiteX78" fmla="*/ 1233268 w 3266050"/>
              <a:gd name="connsiteY78" fmla="*/ 1350498 h 2281310"/>
              <a:gd name="connsiteX79" fmla="*/ 1324708 w 3266050"/>
              <a:gd name="connsiteY79" fmla="*/ 1259058 h 2281310"/>
              <a:gd name="connsiteX80" fmla="*/ 708074 w 3266050"/>
              <a:gd name="connsiteY80" fmla="*/ 1259058 h 2281310"/>
              <a:gd name="connsiteX81" fmla="*/ 799514 w 3266050"/>
              <a:gd name="connsiteY81" fmla="*/ 1350498 h 2281310"/>
              <a:gd name="connsiteX82" fmla="*/ 708074 w 3266050"/>
              <a:gd name="connsiteY82" fmla="*/ 1441938 h 2281310"/>
              <a:gd name="connsiteX83" fmla="*/ 616634 w 3266050"/>
              <a:gd name="connsiteY83" fmla="*/ 1350498 h 2281310"/>
              <a:gd name="connsiteX84" fmla="*/ 708074 w 3266050"/>
              <a:gd name="connsiteY84" fmla="*/ 1259058 h 2281310"/>
              <a:gd name="connsiteX85" fmla="*/ 91440 w 3266050"/>
              <a:gd name="connsiteY85" fmla="*/ 1259058 h 2281310"/>
              <a:gd name="connsiteX86" fmla="*/ 182880 w 3266050"/>
              <a:gd name="connsiteY86" fmla="*/ 1350498 h 2281310"/>
              <a:gd name="connsiteX87" fmla="*/ 91440 w 3266050"/>
              <a:gd name="connsiteY87" fmla="*/ 1441938 h 2281310"/>
              <a:gd name="connsiteX88" fmla="*/ 0 w 3266050"/>
              <a:gd name="connsiteY88" fmla="*/ 1350498 h 2281310"/>
              <a:gd name="connsiteX89" fmla="*/ 91440 w 3266050"/>
              <a:gd name="connsiteY89" fmla="*/ 1259058 h 2281310"/>
              <a:gd name="connsiteX90" fmla="*/ 3174610 w 3266050"/>
              <a:gd name="connsiteY90" fmla="*/ 839372 h 2281310"/>
              <a:gd name="connsiteX91" fmla="*/ 3266050 w 3266050"/>
              <a:gd name="connsiteY91" fmla="*/ 930812 h 2281310"/>
              <a:gd name="connsiteX92" fmla="*/ 3174610 w 3266050"/>
              <a:gd name="connsiteY92" fmla="*/ 1022252 h 2281310"/>
              <a:gd name="connsiteX93" fmla="*/ 3083170 w 3266050"/>
              <a:gd name="connsiteY93" fmla="*/ 930812 h 2281310"/>
              <a:gd name="connsiteX94" fmla="*/ 3174610 w 3266050"/>
              <a:gd name="connsiteY94" fmla="*/ 839372 h 2281310"/>
              <a:gd name="connsiteX95" fmla="*/ 2557976 w 3266050"/>
              <a:gd name="connsiteY95" fmla="*/ 839372 h 2281310"/>
              <a:gd name="connsiteX96" fmla="*/ 2649416 w 3266050"/>
              <a:gd name="connsiteY96" fmla="*/ 930812 h 2281310"/>
              <a:gd name="connsiteX97" fmla="*/ 2557976 w 3266050"/>
              <a:gd name="connsiteY97" fmla="*/ 1022252 h 2281310"/>
              <a:gd name="connsiteX98" fmla="*/ 2466536 w 3266050"/>
              <a:gd name="connsiteY98" fmla="*/ 930812 h 2281310"/>
              <a:gd name="connsiteX99" fmla="*/ 2557976 w 3266050"/>
              <a:gd name="connsiteY99" fmla="*/ 839372 h 2281310"/>
              <a:gd name="connsiteX100" fmla="*/ 1941342 w 3266050"/>
              <a:gd name="connsiteY100" fmla="*/ 839372 h 2281310"/>
              <a:gd name="connsiteX101" fmla="*/ 2032782 w 3266050"/>
              <a:gd name="connsiteY101" fmla="*/ 930812 h 2281310"/>
              <a:gd name="connsiteX102" fmla="*/ 1941342 w 3266050"/>
              <a:gd name="connsiteY102" fmla="*/ 1022252 h 2281310"/>
              <a:gd name="connsiteX103" fmla="*/ 1849902 w 3266050"/>
              <a:gd name="connsiteY103" fmla="*/ 930812 h 2281310"/>
              <a:gd name="connsiteX104" fmla="*/ 1941342 w 3266050"/>
              <a:gd name="connsiteY104" fmla="*/ 839372 h 2281310"/>
              <a:gd name="connsiteX105" fmla="*/ 1324708 w 3266050"/>
              <a:gd name="connsiteY105" fmla="*/ 839372 h 2281310"/>
              <a:gd name="connsiteX106" fmla="*/ 1416148 w 3266050"/>
              <a:gd name="connsiteY106" fmla="*/ 930812 h 2281310"/>
              <a:gd name="connsiteX107" fmla="*/ 1324708 w 3266050"/>
              <a:gd name="connsiteY107" fmla="*/ 1022252 h 2281310"/>
              <a:gd name="connsiteX108" fmla="*/ 1233268 w 3266050"/>
              <a:gd name="connsiteY108" fmla="*/ 930812 h 2281310"/>
              <a:gd name="connsiteX109" fmla="*/ 1324708 w 3266050"/>
              <a:gd name="connsiteY109" fmla="*/ 839372 h 2281310"/>
              <a:gd name="connsiteX110" fmla="*/ 708074 w 3266050"/>
              <a:gd name="connsiteY110" fmla="*/ 839372 h 2281310"/>
              <a:gd name="connsiteX111" fmla="*/ 799514 w 3266050"/>
              <a:gd name="connsiteY111" fmla="*/ 930812 h 2281310"/>
              <a:gd name="connsiteX112" fmla="*/ 708074 w 3266050"/>
              <a:gd name="connsiteY112" fmla="*/ 1022252 h 2281310"/>
              <a:gd name="connsiteX113" fmla="*/ 616634 w 3266050"/>
              <a:gd name="connsiteY113" fmla="*/ 930812 h 2281310"/>
              <a:gd name="connsiteX114" fmla="*/ 708074 w 3266050"/>
              <a:gd name="connsiteY114" fmla="*/ 839372 h 2281310"/>
              <a:gd name="connsiteX115" fmla="*/ 91440 w 3266050"/>
              <a:gd name="connsiteY115" fmla="*/ 839372 h 2281310"/>
              <a:gd name="connsiteX116" fmla="*/ 182880 w 3266050"/>
              <a:gd name="connsiteY116" fmla="*/ 930812 h 2281310"/>
              <a:gd name="connsiteX117" fmla="*/ 91440 w 3266050"/>
              <a:gd name="connsiteY117" fmla="*/ 1022252 h 2281310"/>
              <a:gd name="connsiteX118" fmla="*/ 0 w 3266050"/>
              <a:gd name="connsiteY118" fmla="*/ 930812 h 2281310"/>
              <a:gd name="connsiteX119" fmla="*/ 91440 w 3266050"/>
              <a:gd name="connsiteY119" fmla="*/ 839372 h 2281310"/>
              <a:gd name="connsiteX120" fmla="*/ 3174610 w 3266050"/>
              <a:gd name="connsiteY120" fmla="*/ 419686 h 2281310"/>
              <a:gd name="connsiteX121" fmla="*/ 3266050 w 3266050"/>
              <a:gd name="connsiteY121" fmla="*/ 511126 h 2281310"/>
              <a:gd name="connsiteX122" fmla="*/ 3174610 w 3266050"/>
              <a:gd name="connsiteY122" fmla="*/ 602566 h 2281310"/>
              <a:gd name="connsiteX123" fmla="*/ 3083170 w 3266050"/>
              <a:gd name="connsiteY123" fmla="*/ 511126 h 2281310"/>
              <a:gd name="connsiteX124" fmla="*/ 3174610 w 3266050"/>
              <a:gd name="connsiteY124" fmla="*/ 419686 h 2281310"/>
              <a:gd name="connsiteX125" fmla="*/ 2557976 w 3266050"/>
              <a:gd name="connsiteY125" fmla="*/ 419686 h 2281310"/>
              <a:gd name="connsiteX126" fmla="*/ 2649416 w 3266050"/>
              <a:gd name="connsiteY126" fmla="*/ 511126 h 2281310"/>
              <a:gd name="connsiteX127" fmla="*/ 2557976 w 3266050"/>
              <a:gd name="connsiteY127" fmla="*/ 602566 h 2281310"/>
              <a:gd name="connsiteX128" fmla="*/ 2466536 w 3266050"/>
              <a:gd name="connsiteY128" fmla="*/ 511126 h 2281310"/>
              <a:gd name="connsiteX129" fmla="*/ 2557976 w 3266050"/>
              <a:gd name="connsiteY129" fmla="*/ 419686 h 2281310"/>
              <a:gd name="connsiteX130" fmla="*/ 1941342 w 3266050"/>
              <a:gd name="connsiteY130" fmla="*/ 419686 h 2281310"/>
              <a:gd name="connsiteX131" fmla="*/ 2032782 w 3266050"/>
              <a:gd name="connsiteY131" fmla="*/ 511126 h 2281310"/>
              <a:gd name="connsiteX132" fmla="*/ 1941342 w 3266050"/>
              <a:gd name="connsiteY132" fmla="*/ 602566 h 2281310"/>
              <a:gd name="connsiteX133" fmla="*/ 1849902 w 3266050"/>
              <a:gd name="connsiteY133" fmla="*/ 511126 h 2281310"/>
              <a:gd name="connsiteX134" fmla="*/ 1941342 w 3266050"/>
              <a:gd name="connsiteY134" fmla="*/ 419686 h 2281310"/>
              <a:gd name="connsiteX135" fmla="*/ 1324708 w 3266050"/>
              <a:gd name="connsiteY135" fmla="*/ 419686 h 2281310"/>
              <a:gd name="connsiteX136" fmla="*/ 1416148 w 3266050"/>
              <a:gd name="connsiteY136" fmla="*/ 511126 h 2281310"/>
              <a:gd name="connsiteX137" fmla="*/ 1324708 w 3266050"/>
              <a:gd name="connsiteY137" fmla="*/ 602566 h 2281310"/>
              <a:gd name="connsiteX138" fmla="*/ 1233268 w 3266050"/>
              <a:gd name="connsiteY138" fmla="*/ 511126 h 2281310"/>
              <a:gd name="connsiteX139" fmla="*/ 1324708 w 3266050"/>
              <a:gd name="connsiteY139" fmla="*/ 419686 h 2281310"/>
              <a:gd name="connsiteX140" fmla="*/ 708074 w 3266050"/>
              <a:gd name="connsiteY140" fmla="*/ 419686 h 2281310"/>
              <a:gd name="connsiteX141" fmla="*/ 799514 w 3266050"/>
              <a:gd name="connsiteY141" fmla="*/ 511126 h 2281310"/>
              <a:gd name="connsiteX142" fmla="*/ 708074 w 3266050"/>
              <a:gd name="connsiteY142" fmla="*/ 602566 h 2281310"/>
              <a:gd name="connsiteX143" fmla="*/ 616634 w 3266050"/>
              <a:gd name="connsiteY143" fmla="*/ 511126 h 2281310"/>
              <a:gd name="connsiteX144" fmla="*/ 708074 w 3266050"/>
              <a:gd name="connsiteY144" fmla="*/ 419686 h 2281310"/>
              <a:gd name="connsiteX145" fmla="*/ 91440 w 3266050"/>
              <a:gd name="connsiteY145" fmla="*/ 419686 h 2281310"/>
              <a:gd name="connsiteX146" fmla="*/ 182880 w 3266050"/>
              <a:gd name="connsiteY146" fmla="*/ 511126 h 2281310"/>
              <a:gd name="connsiteX147" fmla="*/ 91440 w 3266050"/>
              <a:gd name="connsiteY147" fmla="*/ 602566 h 2281310"/>
              <a:gd name="connsiteX148" fmla="*/ 0 w 3266050"/>
              <a:gd name="connsiteY148" fmla="*/ 511126 h 2281310"/>
              <a:gd name="connsiteX149" fmla="*/ 91440 w 3266050"/>
              <a:gd name="connsiteY149" fmla="*/ 419686 h 2281310"/>
              <a:gd name="connsiteX150" fmla="*/ 3174610 w 3266050"/>
              <a:gd name="connsiteY150" fmla="*/ 0 h 2281310"/>
              <a:gd name="connsiteX151" fmla="*/ 3266050 w 3266050"/>
              <a:gd name="connsiteY151" fmla="*/ 91440 h 2281310"/>
              <a:gd name="connsiteX152" fmla="*/ 3174610 w 3266050"/>
              <a:gd name="connsiteY152" fmla="*/ 182880 h 2281310"/>
              <a:gd name="connsiteX153" fmla="*/ 3083170 w 3266050"/>
              <a:gd name="connsiteY153" fmla="*/ 91440 h 2281310"/>
              <a:gd name="connsiteX154" fmla="*/ 3174610 w 3266050"/>
              <a:gd name="connsiteY154" fmla="*/ 0 h 2281310"/>
              <a:gd name="connsiteX155" fmla="*/ 2557976 w 3266050"/>
              <a:gd name="connsiteY155" fmla="*/ 0 h 2281310"/>
              <a:gd name="connsiteX156" fmla="*/ 2649416 w 3266050"/>
              <a:gd name="connsiteY156" fmla="*/ 91440 h 2281310"/>
              <a:gd name="connsiteX157" fmla="*/ 2557976 w 3266050"/>
              <a:gd name="connsiteY157" fmla="*/ 182880 h 2281310"/>
              <a:gd name="connsiteX158" fmla="*/ 2466536 w 3266050"/>
              <a:gd name="connsiteY158" fmla="*/ 91440 h 2281310"/>
              <a:gd name="connsiteX159" fmla="*/ 2557976 w 3266050"/>
              <a:gd name="connsiteY159" fmla="*/ 0 h 2281310"/>
              <a:gd name="connsiteX160" fmla="*/ 1941342 w 3266050"/>
              <a:gd name="connsiteY160" fmla="*/ 0 h 2281310"/>
              <a:gd name="connsiteX161" fmla="*/ 2032782 w 3266050"/>
              <a:gd name="connsiteY161" fmla="*/ 91440 h 2281310"/>
              <a:gd name="connsiteX162" fmla="*/ 1941342 w 3266050"/>
              <a:gd name="connsiteY162" fmla="*/ 182880 h 2281310"/>
              <a:gd name="connsiteX163" fmla="*/ 1849902 w 3266050"/>
              <a:gd name="connsiteY163" fmla="*/ 91440 h 2281310"/>
              <a:gd name="connsiteX164" fmla="*/ 1941342 w 3266050"/>
              <a:gd name="connsiteY164" fmla="*/ 0 h 2281310"/>
              <a:gd name="connsiteX165" fmla="*/ 1324708 w 3266050"/>
              <a:gd name="connsiteY165" fmla="*/ 0 h 2281310"/>
              <a:gd name="connsiteX166" fmla="*/ 1416148 w 3266050"/>
              <a:gd name="connsiteY166" fmla="*/ 91440 h 2281310"/>
              <a:gd name="connsiteX167" fmla="*/ 1324708 w 3266050"/>
              <a:gd name="connsiteY167" fmla="*/ 182880 h 2281310"/>
              <a:gd name="connsiteX168" fmla="*/ 1233268 w 3266050"/>
              <a:gd name="connsiteY168" fmla="*/ 91440 h 2281310"/>
              <a:gd name="connsiteX169" fmla="*/ 1324708 w 3266050"/>
              <a:gd name="connsiteY169" fmla="*/ 0 h 2281310"/>
              <a:gd name="connsiteX170" fmla="*/ 708074 w 3266050"/>
              <a:gd name="connsiteY170" fmla="*/ 0 h 2281310"/>
              <a:gd name="connsiteX171" fmla="*/ 799514 w 3266050"/>
              <a:gd name="connsiteY171" fmla="*/ 91440 h 2281310"/>
              <a:gd name="connsiteX172" fmla="*/ 708074 w 3266050"/>
              <a:gd name="connsiteY172" fmla="*/ 182880 h 2281310"/>
              <a:gd name="connsiteX173" fmla="*/ 616634 w 3266050"/>
              <a:gd name="connsiteY173" fmla="*/ 91440 h 2281310"/>
              <a:gd name="connsiteX174" fmla="*/ 708074 w 3266050"/>
              <a:gd name="connsiteY174" fmla="*/ 0 h 2281310"/>
              <a:gd name="connsiteX175" fmla="*/ 91440 w 3266050"/>
              <a:gd name="connsiteY175" fmla="*/ 0 h 2281310"/>
              <a:gd name="connsiteX176" fmla="*/ 182880 w 3266050"/>
              <a:gd name="connsiteY176" fmla="*/ 91440 h 2281310"/>
              <a:gd name="connsiteX177" fmla="*/ 91440 w 3266050"/>
              <a:gd name="connsiteY177" fmla="*/ 182880 h 2281310"/>
              <a:gd name="connsiteX178" fmla="*/ 0 w 3266050"/>
              <a:gd name="connsiteY178" fmla="*/ 91440 h 2281310"/>
              <a:gd name="connsiteX179" fmla="*/ 91440 w 3266050"/>
              <a:gd name="connsiteY179" fmla="*/ 0 h 228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3266050" h="2281310">
                <a:moveTo>
                  <a:pt x="3174610" y="2098430"/>
                </a:moveTo>
                <a:cubicBezTo>
                  <a:pt x="3225111" y="2098430"/>
                  <a:pt x="3266050" y="2139369"/>
                  <a:pt x="3266050" y="2189870"/>
                </a:cubicBezTo>
                <a:cubicBezTo>
                  <a:pt x="3266050" y="2240371"/>
                  <a:pt x="3225111" y="2281310"/>
                  <a:pt x="3174610" y="2281310"/>
                </a:cubicBezTo>
                <a:cubicBezTo>
                  <a:pt x="3124109" y="2281310"/>
                  <a:pt x="3083170" y="2240371"/>
                  <a:pt x="3083170" y="2189870"/>
                </a:cubicBezTo>
                <a:cubicBezTo>
                  <a:pt x="3083170" y="2139369"/>
                  <a:pt x="3124109" y="2098430"/>
                  <a:pt x="3174610" y="2098430"/>
                </a:cubicBezTo>
                <a:close/>
                <a:moveTo>
                  <a:pt x="2557976" y="2098430"/>
                </a:moveTo>
                <a:cubicBezTo>
                  <a:pt x="2608477" y="2098430"/>
                  <a:pt x="2649416" y="2139369"/>
                  <a:pt x="2649416" y="2189870"/>
                </a:cubicBezTo>
                <a:cubicBezTo>
                  <a:pt x="2649416" y="2240371"/>
                  <a:pt x="2608477" y="2281310"/>
                  <a:pt x="2557976" y="2281310"/>
                </a:cubicBezTo>
                <a:cubicBezTo>
                  <a:pt x="2507475" y="2281310"/>
                  <a:pt x="2466536" y="2240371"/>
                  <a:pt x="2466536" y="2189870"/>
                </a:cubicBezTo>
                <a:cubicBezTo>
                  <a:pt x="2466536" y="2139369"/>
                  <a:pt x="2507475" y="2098430"/>
                  <a:pt x="2557976" y="2098430"/>
                </a:cubicBezTo>
                <a:close/>
                <a:moveTo>
                  <a:pt x="1941342" y="2098430"/>
                </a:moveTo>
                <a:cubicBezTo>
                  <a:pt x="1991843" y="2098430"/>
                  <a:pt x="2032782" y="2139369"/>
                  <a:pt x="2032782" y="2189870"/>
                </a:cubicBezTo>
                <a:cubicBezTo>
                  <a:pt x="2032782" y="2240371"/>
                  <a:pt x="1991843" y="2281310"/>
                  <a:pt x="1941342" y="2281310"/>
                </a:cubicBezTo>
                <a:cubicBezTo>
                  <a:pt x="1890841" y="2281310"/>
                  <a:pt x="1849902" y="2240371"/>
                  <a:pt x="1849902" y="2189870"/>
                </a:cubicBezTo>
                <a:cubicBezTo>
                  <a:pt x="1849902" y="2139369"/>
                  <a:pt x="1890841" y="2098430"/>
                  <a:pt x="1941342" y="2098430"/>
                </a:cubicBezTo>
                <a:close/>
                <a:moveTo>
                  <a:pt x="1324708" y="2098430"/>
                </a:moveTo>
                <a:cubicBezTo>
                  <a:pt x="1375209" y="2098430"/>
                  <a:pt x="1416148" y="2139369"/>
                  <a:pt x="1416148" y="2189870"/>
                </a:cubicBezTo>
                <a:cubicBezTo>
                  <a:pt x="1416148" y="2240371"/>
                  <a:pt x="1375209" y="2281310"/>
                  <a:pt x="1324708" y="2281310"/>
                </a:cubicBezTo>
                <a:cubicBezTo>
                  <a:pt x="1274207" y="2281310"/>
                  <a:pt x="1233268" y="2240371"/>
                  <a:pt x="1233268" y="2189870"/>
                </a:cubicBezTo>
                <a:cubicBezTo>
                  <a:pt x="1233268" y="2139369"/>
                  <a:pt x="1274207" y="2098430"/>
                  <a:pt x="1324708" y="2098430"/>
                </a:cubicBezTo>
                <a:close/>
                <a:moveTo>
                  <a:pt x="708074" y="2098430"/>
                </a:moveTo>
                <a:cubicBezTo>
                  <a:pt x="758575" y="2098430"/>
                  <a:pt x="799514" y="2139369"/>
                  <a:pt x="799514" y="2189870"/>
                </a:cubicBezTo>
                <a:cubicBezTo>
                  <a:pt x="799514" y="2240371"/>
                  <a:pt x="758575" y="2281310"/>
                  <a:pt x="708074" y="2281310"/>
                </a:cubicBezTo>
                <a:cubicBezTo>
                  <a:pt x="657573" y="2281310"/>
                  <a:pt x="616634" y="2240371"/>
                  <a:pt x="616634" y="2189870"/>
                </a:cubicBezTo>
                <a:cubicBezTo>
                  <a:pt x="616634" y="2139369"/>
                  <a:pt x="657573" y="2098430"/>
                  <a:pt x="708074" y="2098430"/>
                </a:cubicBezTo>
                <a:close/>
                <a:moveTo>
                  <a:pt x="91440" y="2098430"/>
                </a:moveTo>
                <a:cubicBezTo>
                  <a:pt x="141941" y="2098430"/>
                  <a:pt x="182880" y="2139369"/>
                  <a:pt x="182880" y="2189870"/>
                </a:cubicBezTo>
                <a:cubicBezTo>
                  <a:pt x="182880" y="2240371"/>
                  <a:pt x="141941" y="2281310"/>
                  <a:pt x="91440" y="2281310"/>
                </a:cubicBezTo>
                <a:cubicBezTo>
                  <a:pt x="40939" y="2281310"/>
                  <a:pt x="0" y="2240371"/>
                  <a:pt x="0" y="2189870"/>
                </a:cubicBezTo>
                <a:cubicBezTo>
                  <a:pt x="0" y="2139369"/>
                  <a:pt x="40939" y="2098430"/>
                  <a:pt x="91440" y="2098430"/>
                </a:cubicBezTo>
                <a:close/>
                <a:moveTo>
                  <a:pt x="3174610" y="1678744"/>
                </a:moveTo>
                <a:cubicBezTo>
                  <a:pt x="3225111" y="1678744"/>
                  <a:pt x="3266050" y="1719683"/>
                  <a:pt x="3266050" y="1770184"/>
                </a:cubicBezTo>
                <a:cubicBezTo>
                  <a:pt x="3266050" y="1820685"/>
                  <a:pt x="3225111" y="1861624"/>
                  <a:pt x="3174610" y="1861624"/>
                </a:cubicBezTo>
                <a:cubicBezTo>
                  <a:pt x="3124109" y="1861624"/>
                  <a:pt x="3083170" y="1820685"/>
                  <a:pt x="3083170" y="1770184"/>
                </a:cubicBezTo>
                <a:cubicBezTo>
                  <a:pt x="3083170" y="1719683"/>
                  <a:pt x="3124109" y="1678744"/>
                  <a:pt x="3174610" y="1678744"/>
                </a:cubicBezTo>
                <a:close/>
                <a:moveTo>
                  <a:pt x="2557976" y="1678744"/>
                </a:moveTo>
                <a:cubicBezTo>
                  <a:pt x="2608477" y="1678744"/>
                  <a:pt x="2649416" y="1719683"/>
                  <a:pt x="2649416" y="1770184"/>
                </a:cubicBezTo>
                <a:cubicBezTo>
                  <a:pt x="2649416" y="1820685"/>
                  <a:pt x="2608477" y="1861624"/>
                  <a:pt x="2557976" y="1861624"/>
                </a:cubicBezTo>
                <a:cubicBezTo>
                  <a:pt x="2507475" y="1861624"/>
                  <a:pt x="2466536" y="1820685"/>
                  <a:pt x="2466536" y="1770184"/>
                </a:cubicBezTo>
                <a:cubicBezTo>
                  <a:pt x="2466536" y="1719683"/>
                  <a:pt x="2507475" y="1678744"/>
                  <a:pt x="2557976" y="1678744"/>
                </a:cubicBezTo>
                <a:close/>
                <a:moveTo>
                  <a:pt x="1941342" y="1678744"/>
                </a:moveTo>
                <a:cubicBezTo>
                  <a:pt x="1991843" y="1678744"/>
                  <a:pt x="2032782" y="1719683"/>
                  <a:pt x="2032782" y="1770184"/>
                </a:cubicBezTo>
                <a:cubicBezTo>
                  <a:pt x="2032782" y="1820685"/>
                  <a:pt x="1991843" y="1861624"/>
                  <a:pt x="1941342" y="1861624"/>
                </a:cubicBezTo>
                <a:cubicBezTo>
                  <a:pt x="1890841" y="1861624"/>
                  <a:pt x="1849902" y="1820685"/>
                  <a:pt x="1849902" y="1770184"/>
                </a:cubicBezTo>
                <a:cubicBezTo>
                  <a:pt x="1849902" y="1719683"/>
                  <a:pt x="1890841" y="1678744"/>
                  <a:pt x="1941342" y="1678744"/>
                </a:cubicBezTo>
                <a:close/>
                <a:moveTo>
                  <a:pt x="1324708" y="1678744"/>
                </a:moveTo>
                <a:cubicBezTo>
                  <a:pt x="1375209" y="1678744"/>
                  <a:pt x="1416148" y="1719683"/>
                  <a:pt x="1416148" y="1770184"/>
                </a:cubicBezTo>
                <a:cubicBezTo>
                  <a:pt x="1416148" y="1820685"/>
                  <a:pt x="1375209" y="1861624"/>
                  <a:pt x="1324708" y="1861624"/>
                </a:cubicBezTo>
                <a:cubicBezTo>
                  <a:pt x="1274207" y="1861624"/>
                  <a:pt x="1233268" y="1820685"/>
                  <a:pt x="1233268" y="1770184"/>
                </a:cubicBezTo>
                <a:cubicBezTo>
                  <a:pt x="1233268" y="1719683"/>
                  <a:pt x="1274207" y="1678744"/>
                  <a:pt x="1324708" y="1678744"/>
                </a:cubicBezTo>
                <a:close/>
                <a:moveTo>
                  <a:pt x="708074" y="1678744"/>
                </a:moveTo>
                <a:cubicBezTo>
                  <a:pt x="758575" y="1678744"/>
                  <a:pt x="799514" y="1719683"/>
                  <a:pt x="799514" y="1770184"/>
                </a:cubicBezTo>
                <a:cubicBezTo>
                  <a:pt x="799514" y="1820685"/>
                  <a:pt x="758575" y="1861624"/>
                  <a:pt x="708074" y="1861624"/>
                </a:cubicBezTo>
                <a:cubicBezTo>
                  <a:pt x="657573" y="1861624"/>
                  <a:pt x="616634" y="1820685"/>
                  <a:pt x="616634" y="1770184"/>
                </a:cubicBezTo>
                <a:cubicBezTo>
                  <a:pt x="616634" y="1719683"/>
                  <a:pt x="657573" y="1678744"/>
                  <a:pt x="708074" y="1678744"/>
                </a:cubicBezTo>
                <a:close/>
                <a:moveTo>
                  <a:pt x="91440" y="1678744"/>
                </a:moveTo>
                <a:cubicBezTo>
                  <a:pt x="141941" y="1678744"/>
                  <a:pt x="182880" y="1719683"/>
                  <a:pt x="182880" y="1770184"/>
                </a:cubicBezTo>
                <a:cubicBezTo>
                  <a:pt x="182880" y="1820685"/>
                  <a:pt x="141941" y="1861624"/>
                  <a:pt x="91440" y="1861624"/>
                </a:cubicBezTo>
                <a:cubicBezTo>
                  <a:pt x="40939" y="1861624"/>
                  <a:pt x="0" y="1820685"/>
                  <a:pt x="0" y="1770184"/>
                </a:cubicBezTo>
                <a:cubicBezTo>
                  <a:pt x="0" y="1719683"/>
                  <a:pt x="40939" y="1678744"/>
                  <a:pt x="91440" y="1678744"/>
                </a:cubicBezTo>
                <a:close/>
                <a:moveTo>
                  <a:pt x="3174610" y="1259058"/>
                </a:moveTo>
                <a:cubicBezTo>
                  <a:pt x="3225111" y="1259058"/>
                  <a:pt x="3266050" y="1299997"/>
                  <a:pt x="3266050" y="1350498"/>
                </a:cubicBezTo>
                <a:cubicBezTo>
                  <a:pt x="3266050" y="1400999"/>
                  <a:pt x="3225111" y="1441938"/>
                  <a:pt x="3174610" y="1441938"/>
                </a:cubicBezTo>
                <a:cubicBezTo>
                  <a:pt x="3124109" y="1441938"/>
                  <a:pt x="3083170" y="1400999"/>
                  <a:pt x="3083170" y="1350498"/>
                </a:cubicBezTo>
                <a:cubicBezTo>
                  <a:pt x="3083170" y="1299997"/>
                  <a:pt x="3124109" y="1259058"/>
                  <a:pt x="3174610" y="1259058"/>
                </a:cubicBezTo>
                <a:close/>
                <a:moveTo>
                  <a:pt x="2557976" y="1259058"/>
                </a:moveTo>
                <a:cubicBezTo>
                  <a:pt x="2608477" y="1259058"/>
                  <a:pt x="2649416" y="1299997"/>
                  <a:pt x="2649416" y="1350498"/>
                </a:cubicBezTo>
                <a:cubicBezTo>
                  <a:pt x="2649416" y="1400999"/>
                  <a:pt x="2608477" y="1441938"/>
                  <a:pt x="2557976" y="1441938"/>
                </a:cubicBezTo>
                <a:cubicBezTo>
                  <a:pt x="2507475" y="1441938"/>
                  <a:pt x="2466536" y="1400999"/>
                  <a:pt x="2466536" y="1350498"/>
                </a:cubicBezTo>
                <a:cubicBezTo>
                  <a:pt x="2466536" y="1299997"/>
                  <a:pt x="2507475" y="1259058"/>
                  <a:pt x="2557976" y="1259058"/>
                </a:cubicBezTo>
                <a:close/>
                <a:moveTo>
                  <a:pt x="1941342" y="1259058"/>
                </a:moveTo>
                <a:cubicBezTo>
                  <a:pt x="1991843" y="1259058"/>
                  <a:pt x="2032782" y="1299997"/>
                  <a:pt x="2032782" y="1350498"/>
                </a:cubicBezTo>
                <a:cubicBezTo>
                  <a:pt x="2032782" y="1400999"/>
                  <a:pt x="1991843" y="1441938"/>
                  <a:pt x="1941342" y="1441938"/>
                </a:cubicBezTo>
                <a:cubicBezTo>
                  <a:pt x="1890841" y="1441938"/>
                  <a:pt x="1849902" y="1400999"/>
                  <a:pt x="1849902" y="1350498"/>
                </a:cubicBezTo>
                <a:cubicBezTo>
                  <a:pt x="1849902" y="1299997"/>
                  <a:pt x="1890841" y="1259058"/>
                  <a:pt x="1941342" y="1259058"/>
                </a:cubicBezTo>
                <a:close/>
                <a:moveTo>
                  <a:pt x="1324708" y="1259058"/>
                </a:moveTo>
                <a:cubicBezTo>
                  <a:pt x="1375209" y="1259058"/>
                  <a:pt x="1416148" y="1299997"/>
                  <a:pt x="1416148" y="1350498"/>
                </a:cubicBezTo>
                <a:cubicBezTo>
                  <a:pt x="1416148" y="1400999"/>
                  <a:pt x="1375209" y="1441938"/>
                  <a:pt x="1324708" y="1441938"/>
                </a:cubicBezTo>
                <a:cubicBezTo>
                  <a:pt x="1274207" y="1441938"/>
                  <a:pt x="1233268" y="1400999"/>
                  <a:pt x="1233268" y="1350498"/>
                </a:cubicBezTo>
                <a:cubicBezTo>
                  <a:pt x="1233268" y="1299997"/>
                  <a:pt x="1274207" y="1259058"/>
                  <a:pt x="1324708" y="1259058"/>
                </a:cubicBezTo>
                <a:close/>
                <a:moveTo>
                  <a:pt x="708074" y="1259058"/>
                </a:moveTo>
                <a:cubicBezTo>
                  <a:pt x="758575" y="1259058"/>
                  <a:pt x="799514" y="1299997"/>
                  <a:pt x="799514" y="1350498"/>
                </a:cubicBezTo>
                <a:cubicBezTo>
                  <a:pt x="799514" y="1400999"/>
                  <a:pt x="758575" y="1441938"/>
                  <a:pt x="708074" y="1441938"/>
                </a:cubicBezTo>
                <a:cubicBezTo>
                  <a:pt x="657573" y="1441938"/>
                  <a:pt x="616634" y="1400999"/>
                  <a:pt x="616634" y="1350498"/>
                </a:cubicBezTo>
                <a:cubicBezTo>
                  <a:pt x="616634" y="1299997"/>
                  <a:pt x="657573" y="1259058"/>
                  <a:pt x="708074" y="1259058"/>
                </a:cubicBezTo>
                <a:close/>
                <a:moveTo>
                  <a:pt x="91440" y="1259058"/>
                </a:moveTo>
                <a:cubicBezTo>
                  <a:pt x="141941" y="1259058"/>
                  <a:pt x="182880" y="1299997"/>
                  <a:pt x="182880" y="1350498"/>
                </a:cubicBezTo>
                <a:cubicBezTo>
                  <a:pt x="182880" y="1400999"/>
                  <a:pt x="141941" y="1441938"/>
                  <a:pt x="91440" y="1441938"/>
                </a:cubicBezTo>
                <a:cubicBezTo>
                  <a:pt x="40939" y="1441938"/>
                  <a:pt x="0" y="1400999"/>
                  <a:pt x="0" y="1350498"/>
                </a:cubicBezTo>
                <a:cubicBezTo>
                  <a:pt x="0" y="1299997"/>
                  <a:pt x="40939" y="1259058"/>
                  <a:pt x="91440" y="1259058"/>
                </a:cubicBezTo>
                <a:close/>
                <a:moveTo>
                  <a:pt x="3174610" y="839372"/>
                </a:moveTo>
                <a:cubicBezTo>
                  <a:pt x="3225111" y="839372"/>
                  <a:pt x="3266050" y="880311"/>
                  <a:pt x="3266050" y="930812"/>
                </a:cubicBezTo>
                <a:cubicBezTo>
                  <a:pt x="3266050" y="981313"/>
                  <a:pt x="3225111" y="1022252"/>
                  <a:pt x="3174610" y="1022252"/>
                </a:cubicBezTo>
                <a:cubicBezTo>
                  <a:pt x="3124109" y="1022252"/>
                  <a:pt x="3083170" y="981313"/>
                  <a:pt x="3083170" y="930812"/>
                </a:cubicBezTo>
                <a:cubicBezTo>
                  <a:pt x="3083170" y="880311"/>
                  <a:pt x="3124109" y="839372"/>
                  <a:pt x="3174610" y="839372"/>
                </a:cubicBezTo>
                <a:close/>
                <a:moveTo>
                  <a:pt x="2557976" y="839372"/>
                </a:moveTo>
                <a:cubicBezTo>
                  <a:pt x="2608477" y="839372"/>
                  <a:pt x="2649416" y="880311"/>
                  <a:pt x="2649416" y="930812"/>
                </a:cubicBezTo>
                <a:cubicBezTo>
                  <a:pt x="2649416" y="981313"/>
                  <a:pt x="2608477" y="1022252"/>
                  <a:pt x="2557976" y="1022252"/>
                </a:cubicBezTo>
                <a:cubicBezTo>
                  <a:pt x="2507475" y="1022252"/>
                  <a:pt x="2466536" y="981313"/>
                  <a:pt x="2466536" y="930812"/>
                </a:cubicBezTo>
                <a:cubicBezTo>
                  <a:pt x="2466536" y="880311"/>
                  <a:pt x="2507475" y="839372"/>
                  <a:pt x="2557976" y="839372"/>
                </a:cubicBezTo>
                <a:close/>
                <a:moveTo>
                  <a:pt x="1941342" y="839372"/>
                </a:moveTo>
                <a:cubicBezTo>
                  <a:pt x="1991843" y="839372"/>
                  <a:pt x="2032782" y="880311"/>
                  <a:pt x="2032782" y="930812"/>
                </a:cubicBezTo>
                <a:cubicBezTo>
                  <a:pt x="2032782" y="981313"/>
                  <a:pt x="1991843" y="1022252"/>
                  <a:pt x="1941342" y="1022252"/>
                </a:cubicBezTo>
                <a:cubicBezTo>
                  <a:pt x="1890841" y="1022252"/>
                  <a:pt x="1849902" y="981313"/>
                  <a:pt x="1849902" y="930812"/>
                </a:cubicBezTo>
                <a:cubicBezTo>
                  <a:pt x="1849902" y="880311"/>
                  <a:pt x="1890841" y="839372"/>
                  <a:pt x="1941342" y="839372"/>
                </a:cubicBezTo>
                <a:close/>
                <a:moveTo>
                  <a:pt x="1324708" y="839372"/>
                </a:moveTo>
                <a:cubicBezTo>
                  <a:pt x="1375209" y="839372"/>
                  <a:pt x="1416148" y="880311"/>
                  <a:pt x="1416148" y="930812"/>
                </a:cubicBezTo>
                <a:cubicBezTo>
                  <a:pt x="1416148" y="981313"/>
                  <a:pt x="1375209" y="1022252"/>
                  <a:pt x="1324708" y="1022252"/>
                </a:cubicBezTo>
                <a:cubicBezTo>
                  <a:pt x="1274207" y="1022252"/>
                  <a:pt x="1233268" y="981313"/>
                  <a:pt x="1233268" y="930812"/>
                </a:cubicBezTo>
                <a:cubicBezTo>
                  <a:pt x="1233268" y="880311"/>
                  <a:pt x="1274207" y="839372"/>
                  <a:pt x="1324708" y="839372"/>
                </a:cubicBezTo>
                <a:close/>
                <a:moveTo>
                  <a:pt x="708074" y="839372"/>
                </a:moveTo>
                <a:cubicBezTo>
                  <a:pt x="758575" y="839372"/>
                  <a:pt x="799514" y="880311"/>
                  <a:pt x="799514" y="930812"/>
                </a:cubicBezTo>
                <a:cubicBezTo>
                  <a:pt x="799514" y="981313"/>
                  <a:pt x="758575" y="1022252"/>
                  <a:pt x="708074" y="1022252"/>
                </a:cubicBezTo>
                <a:cubicBezTo>
                  <a:pt x="657573" y="1022252"/>
                  <a:pt x="616634" y="981313"/>
                  <a:pt x="616634" y="930812"/>
                </a:cubicBezTo>
                <a:cubicBezTo>
                  <a:pt x="616634" y="880311"/>
                  <a:pt x="657573" y="839372"/>
                  <a:pt x="708074" y="839372"/>
                </a:cubicBezTo>
                <a:close/>
                <a:moveTo>
                  <a:pt x="91440" y="839372"/>
                </a:moveTo>
                <a:cubicBezTo>
                  <a:pt x="141941" y="839372"/>
                  <a:pt x="182880" y="880311"/>
                  <a:pt x="182880" y="930812"/>
                </a:cubicBezTo>
                <a:cubicBezTo>
                  <a:pt x="182880" y="981313"/>
                  <a:pt x="141941" y="1022252"/>
                  <a:pt x="91440" y="1022252"/>
                </a:cubicBezTo>
                <a:cubicBezTo>
                  <a:pt x="40939" y="1022252"/>
                  <a:pt x="0" y="981313"/>
                  <a:pt x="0" y="930812"/>
                </a:cubicBezTo>
                <a:cubicBezTo>
                  <a:pt x="0" y="880311"/>
                  <a:pt x="40939" y="839372"/>
                  <a:pt x="91440" y="839372"/>
                </a:cubicBezTo>
                <a:close/>
                <a:moveTo>
                  <a:pt x="3174610" y="419686"/>
                </a:moveTo>
                <a:cubicBezTo>
                  <a:pt x="3225111" y="419686"/>
                  <a:pt x="3266050" y="460625"/>
                  <a:pt x="3266050" y="511126"/>
                </a:cubicBezTo>
                <a:cubicBezTo>
                  <a:pt x="3266050" y="561627"/>
                  <a:pt x="3225111" y="602566"/>
                  <a:pt x="3174610" y="602566"/>
                </a:cubicBezTo>
                <a:cubicBezTo>
                  <a:pt x="3124109" y="602566"/>
                  <a:pt x="3083170" y="561627"/>
                  <a:pt x="3083170" y="511126"/>
                </a:cubicBezTo>
                <a:cubicBezTo>
                  <a:pt x="3083170" y="460625"/>
                  <a:pt x="3124109" y="419686"/>
                  <a:pt x="3174610" y="419686"/>
                </a:cubicBezTo>
                <a:close/>
                <a:moveTo>
                  <a:pt x="2557976" y="419686"/>
                </a:moveTo>
                <a:cubicBezTo>
                  <a:pt x="2608477" y="419686"/>
                  <a:pt x="2649416" y="460625"/>
                  <a:pt x="2649416" y="511126"/>
                </a:cubicBezTo>
                <a:cubicBezTo>
                  <a:pt x="2649416" y="561627"/>
                  <a:pt x="2608477" y="602566"/>
                  <a:pt x="2557976" y="602566"/>
                </a:cubicBezTo>
                <a:cubicBezTo>
                  <a:pt x="2507475" y="602566"/>
                  <a:pt x="2466536" y="561627"/>
                  <a:pt x="2466536" y="511126"/>
                </a:cubicBezTo>
                <a:cubicBezTo>
                  <a:pt x="2466536" y="460625"/>
                  <a:pt x="2507475" y="419686"/>
                  <a:pt x="2557976" y="419686"/>
                </a:cubicBezTo>
                <a:close/>
                <a:moveTo>
                  <a:pt x="1941342" y="419686"/>
                </a:moveTo>
                <a:cubicBezTo>
                  <a:pt x="1991843" y="419686"/>
                  <a:pt x="2032782" y="460625"/>
                  <a:pt x="2032782" y="511126"/>
                </a:cubicBezTo>
                <a:cubicBezTo>
                  <a:pt x="2032782" y="561627"/>
                  <a:pt x="1991843" y="602566"/>
                  <a:pt x="1941342" y="602566"/>
                </a:cubicBezTo>
                <a:cubicBezTo>
                  <a:pt x="1890841" y="602566"/>
                  <a:pt x="1849902" y="561627"/>
                  <a:pt x="1849902" y="511126"/>
                </a:cubicBezTo>
                <a:cubicBezTo>
                  <a:pt x="1849902" y="460625"/>
                  <a:pt x="1890841" y="419686"/>
                  <a:pt x="1941342" y="419686"/>
                </a:cubicBezTo>
                <a:close/>
                <a:moveTo>
                  <a:pt x="1324708" y="419686"/>
                </a:moveTo>
                <a:cubicBezTo>
                  <a:pt x="1375209" y="419686"/>
                  <a:pt x="1416148" y="460625"/>
                  <a:pt x="1416148" y="511126"/>
                </a:cubicBezTo>
                <a:cubicBezTo>
                  <a:pt x="1416148" y="561627"/>
                  <a:pt x="1375209" y="602566"/>
                  <a:pt x="1324708" y="602566"/>
                </a:cubicBezTo>
                <a:cubicBezTo>
                  <a:pt x="1274207" y="602566"/>
                  <a:pt x="1233268" y="561627"/>
                  <a:pt x="1233268" y="511126"/>
                </a:cubicBezTo>
                <a:cubicBezTo>
                  <a:pt x="1233268" y="460625"/>
                  <a:pt x="1274207" y="419686"/>
                  <a:pt x="1324708" y="419686"/>
                </a:cubicBezTo>
                <a:close/>
                <a:moveTo>
                  <a:pt x="708074" y="419686"/>
                </a:moveTo>
                <a:cubicBezTo>
                  <a:pt x="758575" y="419686"/>
                  <a:pt x="799514" y="460625"/>
                  <a:pt x="799514" y="511126"/>
                </a:cubicBezTo>
                <a:cubicBezTo>
                  <a:pt x="799514" y="561627"/>
                  <a:pt x="758575" y="602566"/>
                  <a:pt x="708074" y="602566"/>
                </a:cubicBezTo>
                <a:cubicBezTo>
                  <a:pt x="657573" y="602566"/>
                  <a:pt x="616634" y="561627"/>
                  <a:pt x="616634" y="511126"/>
                </a:cubicBezTo>
                <a:cubicBezTo>
                  <a:pt x="616634" y="460625"/>
                  <a:pt x="657573" y="419686"/>
                  <a:pt x="708074" y="419686"/>
                </a:cubicBezTo>
                <a:close/>
                <a:moveTo>
                  <a:pt x="91440" y="419686"/>
                </a:moveTo>
                <a:cubicBezTo>
                  <a:pt x="141941" y="419686"/>
                  <a:pt x="182880" y="460625"/>
                  <a:pt x="182880" y="511126"/>
                </a:cubicBezTo>
                <a:cubicBezTo>
                  <a:pt x="182880" y="561627"/>
                  <a:pt x="141941" y="602566"/>
                  <a:pt x="91440" y="602566"/>
                </a:cubicBezTo>
                <a:cubicBezTo>
                  <a:pt x="40939" y="602566"/>
                  <a:pt x="0" y="561627"/>
                  <a:pt x="0" y="511126"/>
                </a:cubicBezTo>
                <a:cubicBezTo>
                  <a:pt x="0" y="460625"/>
                  <a:pt x="40939" y="419686"/>
                  <a:pt x="91440" y="419686"/>
                </a:cubicBezTo>
                <a:close/>
                <a:moveTo>
                  <a:pt x="3174610" y="0"/>
                </a:moveTo>
                <a:cubicBezTo>
                  <a:pt x="3225111" y="0"/>
                  <a:pt x="3266050" y="40939"/>
                  <a:pt x="3266050" y="91440"/>
                </a:cubicBezTo>
                <a:cubicBezTo>
                  <a:pt x="3266050" y="141941"/>
                  <a:pt x="3225111" y="182880"/>
                  <a:pt x="3174610" y="182880"/>
                </a:cubicBezTo>
                <a:cubicBezTo>
                  <a:pt x="3124109" y="182880"/>
                  <a:pt x="3083170" y="141941"/>
                  <a:pt x="3083170" y="91440"/>
                </a:cubicBezTo>
                <a:cubicBezTo>
                  <a:pt x="3083170" y="40939"/>
                  <a:pt x="3124109" y="0"/>
                  <a:pt x="3174610" y="0"/>
                </a:cubicBezTo>
                <a:close/>
                <a:moveTo>
                  <a:pt x="2557976" y="0"/>
                </a:moveTo>
                <a:cubicBezTo>
                  <a:pt x="2608477" y="0"/>
                  <a:pt x="2649416" y="40939"/>
                  <a:pt x="2649416" y="91440"/>
                </a:cubicBezTo>
                <a:cubicBezTo>
                  <a:pt x="2649416" y="141941"/>
                  <a:pt x="2608477" y="182880"/>
                  <a:pt x="2557976" y="182880"/>
                </a:cubicBezTo>
                <a:cubicBezTo>
                  <a:pt x="2507475" y="182880"/>
                  <a:pt x="2466536" y="141941"/>
                  <a:pt x="2466536" y="91440"/>
                </a:cubicBezTo>
                <a:cubicBezTo>
                  <a:pt x="2466536" y="40939"/>
                  <a:pt x="2507475" y="0"/>
                  <a:pt x="2557976" y="0"/>
                </a:cubicBezTo>
                <a:close/>
                <a:moveTo>
                  <a:pt x="1941342" y="0"/>
                </a:moveTo>
                <a:cubicBezTo>
                  <a:pt x="1991843" y="0"/>
                  <a:pt x="2032782" y="40939"/>
                  <a:pt x="2032782" y="91440"/>
                </a:cubicBezTo>
                <a:cubicBezTo>
                  <a:pt x="2032782" y="141941"/>
                  <a:pt x="1991843" y="182880"/>
                  <a:pt x="1941342" y="182880"/>
                </a:cubicBezTo>
                <a:cubicBezTo>
                  <a:pt x="1890841" y="182880"/>
                  <a:pt x="1849902" y="141941"/>
                  <a:pt x="1849902" y="91440"/>
                </a:cubicBezTo>
                <a:cubicBezTo>
                  <a:pt x="1849902" y="40939"/>
                  <a:pt x="1890841" y="0"/>
                  <a:pt x="1941342" y="0"/>
                </a:cubicBezTo>
                <a:close/>
                <a:moveTo>
                  <a:pt x="1324708" y="0"/>
                </a:moveTo>
                <a:cubicBezTo>
                  <a:pt x="1375209" y="0"/>
                  <a:pt x="1416148" y="40939"/>
                  <a:pt x="1416148" y="91440"/>
                </a:cubicBezTo>
                <a:cubicBezTo>
                  <a:pt x="1416148" y="141941"/>
                  <a:pt x="1375209" y="182880"/>
                  <a:pt x="1324708" y="182880"/>
                </a:cubicBezTo>
                <a:cubicBezTo>
                  <a:pt x="1274207" y="182880"/>
                  <a:pt x="1233268" y="141941"/>
                  <a:pt x="1233268" y="91440"/>
                </a:cubicBezTo>
                <a:cubicBezTo>
                  <a:pt x="1233268" y="40939"/>
                  <a:pt x="1274207" y="0"/>
                  <a:pt x="1324708" y="0"/>
                </a:cubicBezTo>
                <a:close/>
                <a:moveTo>
                  <a:pt x="708074" y="0"/>
                </a:moveTo>
                <a:cubicBezTo>
                  <a:pt x="758575" y="0"/>
                  <a:pt x="799514" y="40939"/>
                  <a:pt x="799514" y="91440"/>
                </a:cubicBezTo>
                <a:cubicBezTo>
                  <a:pt x="799514" y="141941"/>
                  <a:pt x="758575" y="182880"/>
                  <a:pt x="708074" y="182880"/>
                </a:cubicBezTo>
                <a:cubicBezTo>
                  <a:pt x="657573" y="182880"/>
                  <a:pt x="616634" y="141941"/>
                  <a:pt x="616634" y="91440"/>
                </a:cubicBezTo>
                <a:cubicBezTo>
                  <a:pt x="616634" y="40939"/>
                  <a:pt x="657573" y="0"/>
                  <a:pt x="708074" y="0"/>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accent2">
              <a:alpha val="26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2700">
              <a:solidFill>
                <a:schemeClr val="lt1"/>
              </a:solidFill>
            </a:endParaRPr>
          </a:p>
        </p:txBody>
      </p:sp>
      <p:sp>
        <p:nvSpPr>
          <p:cNvPr id="11" name="矩形: 圆顶角 1"/>
          <p:cNvSpPr/>
          <p:nvPr>
            <p:custDataLst>
              <p:tags r:id="rId3"/>
            </p:custDataLst>
          </p:nvPr>
        </p:nvSpPr>
        <p:spPr>
          <a:xfrm>
            <a:off x="11035146" y="3740727"/>
            <a:ext cx="4821383" cy="6546273"/>
          </a:xfrm>
          <a:prstGeom prst="round2SameRect">
            <a:avLst>
              <a:gd name="adj1" fmla="val 9211"/>
              <a:gd name="adj2" fmla="val 0"/>
            </a:avLst>
          </a:prstGeom>
          <a:solidFill>
            <a:schemeClr val="accent3">
              <a:lumMod val="40000"/>
              <a:lumOff val="60000"/>
            </a:schemeClr>
          </a:solidFill>
          <a:ln>
            <a:noFill/>
            <a:prstDash val="solid"/>
          </a:ln>
          <a:effectLst>
            <a:outerShdw blurRad="203200" dist="101600" dir="8100000" algn="tr" rotWithShape="0">
              <a:schemeClr val="accent5">
                <a:lumMod val="40000"/>
                <a:lumOff val="6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2700">
              <a:solidFill>
                <a:schemeClr val="lt1"/>
              </a:solidFill>
            </a:endParaRPr>
          </a:p>
        </p:txBody>
      </p:sp>
      <p:pic>
        <p:nvPicPr>
          <p:cNvPr id="10" name="图片 9" descr="ͼƬ1-3"/>
          <p:cNvPicPr>
            <a:picLocks noChangeAspect="1"/>
          </p:cNvPicPr>
          <p:nvPr>
            <p:custDataLst>
              <p:tags r:id="rId4"/>
            </p:custDataLst>
          </p:nvPr>
        </p:nvPicPr>
        <p:blipFill>
          <a:blip r:embed="rId5">
            <a:lum contrast="6000"/>
          </a:blip>
          <a:stretch>
            <a:fillRect/>
          </a:stretch>
        </p:blipFill>
        <p:spPr>
          <a:xfrm>
            <a:off x="10158413" y="797243"/>
            <a:ext cx="6171248" cy="8603933"/>
          </a:xfrm>
          <a:prstGeom prst="rect">
            <a:avLst/>
          </a:prstGeom>
        </p:spPr>
      </p:pic>
      <p:sp>
        <p:nvSpPr>
          <p:cNvPr id="15" name="任意多边形: 形状 4"/>
          <p:cNvSpPr/>
          <p:nvPr>
            <p:custDataLst>
              <p:tags r:id="rId6"/>
            </p:custDataLst>
          </p:nvPr>
        </p:nvSpPr>
        <p:spPr>
          <a:xfrm>
            <a:off x="15087600" y="7875839"/>
            <a:ext cx="2118983" cy="1480094"/>
          </a:xfrm>
          <a:custGeom>
            <a:avLst/>
            <a:gdLst>
              <a:gd name="connsiteX0" fmla="*/ 3174610 w 3266050"/>
              <a:gd name="connsiteY0" fmla="*/ 2098430 h 2281310"/>
              <a:gd name="connsiteX1" fmla="*/ 3266050 w 3266050"/>
              <a:gd name="connsiteY1" fmla="*/ 2189870 h 2281310"/>
              <a:gd name="connsiteX2" fmla="*/ 3174610 w 3266050"/>
              <a:gd name="connsiteY2" fmla="*/ 2281310 h 2281310"/>
              <a:gd name="connsiteX3" fmla="*/ 3083170 w 3266050"/>
              <a:gd name="connsiteY3" fmla="*/ 2189870 h 2281310"/>
              <a:gd name="connsiteX4" fmla="*/ 3174610 w 3266050"/>
              <a:gd name="connsiteY4" fmla="*/ 2098430 h 2281310"/>
              <a:gd name="connsiteX5" fmla="*/ 2557976 w 3266050"/>
              <a:gd name="connsiteY5" fmla="*/ 2098430 h 2281310"/>
              <a:gd name="connsiteX6" fmla="*/ 2649416 w 3266050"/>
              <a:gd name="connsiteY6" fmla="*/ 2189870 h 2281310"/>
              <a:gd name="connsiteX7" fmla="*/ 2557976 w 3266050"/>
              <a:gd name="connsiteY7" fmla="*/ 2281310 h 2281310"/>
              <a:gd name="connsiteX8" fmla="*/ 2466536 w 3266050"/>
              <a:gd name="connsiteY8" fmla="*/ 2189870 h 2281310"/>
              <a:gd name="connsiteX9" fmla="*/ 2557976 w 3266050"/>
              <a:gd name="connsiteY9" fmla="*/ 2098430 h 2281310"/>
              <a:gd name="connsiteX10" fmla="*/ 1941342 w 3266050"/>
              <a:gd name="connsiteY10" fmla="*/ 2098430 h 2281310"/>
              <a:gd name="connsiteX11" fmla="*/ 2032782 w 3266050"/>
              <a:gd name="connsiteY11" fmla="*/ 2189870 h 2281310"/>
              <a:gd name="connsiteX12" fmla="*/ 1941342 w 3266050"/>
              <a:gd name="connsiteY12" fmla="*/ 2281310 h 2281310"/>
              <a:gd name="connsiteX13" fmla="*/ 1849902 w 3266050"/>
              <a:gd name="connsiteY13" fmla="*/ 2189870 h 2281310"/>
              <a:gd name="connsiteX14" fmla="*/ 1941342 w 3266050"/>
              <a:gd name="connsiteY14" fmla="*/ 2098430 h 2281310"/>
              <a:gd name="connsiteX15" fmla="*/ 1324708 w 3266050"/>
              <a:gd name="connsiteY15" fmla="*/ 2098430 h 2281310"/>
              <a:gd name="connsiteX16" fmla="*/ 1416148 w 3266050"/>
              <a:gd name="connsiteY16" fmla="*/ 2189870 h 2281310"/>
              <a:gd name="connsiteX17" fmla="*/ 1324708 w 3266050"/>
              <a:gd name="connsiteY17" fmla="*/ 2281310 h 2281310"/>
              <a:gd name="connsiteX18" fmla="*/ 1233268 w 3266050"/>
              <a:gd name="connsiteY18" fmla="*/ 2189870 h 2281310"/>
              <a:gd name="connsiteX19" fmla="*/ 1324708 w 3266050"/>
              <a:gd name="connsiteY19" fmla="*/ 2098430 h 2281310"/>
              <a:gd name="connsiteX20" fmla="*/ 708074 w 3266050"/>
              <a:gd name="connsiteY20" fmla="*/ 2098430 h 2281310"/>
              <a:gd name="connsiteX21" fmla="*/ 799514 w 3266050"/>
              <a:gd name="connsiteY21" fmla="*/ 2189870 h 2281310"/>
              <a:gd name="connsiteX22" fmla="*/ 708074 w 3266050"/>
              <a:gd name="connsiteY22" fmla="*/ 2281310 h 2281310"/>
              <a:gd name="connsiteX23" fmla="*/ 616634 w 3266050"/>
              <a:gd name="connsiteY23" fmla="*/ 2189870 h 2281310"/>
              <a:gd name="connsiteX24" fmla="*/ 708074 w 3266050"/>
              <a:gd name="connsiteY24" fmla="*/ 2098430 h 2281310"/>
              <a:gd name="connsiteX25" fmla="*/ 91440 w 3266050"/>
              <a:gd name="connsiteY25" fmla="*/ 2098430 h 2281310"/>
              <a:gd name="connsiteX26" fmla="*/ 182880 w 3266050"/>
              <a:gd name="connsiteY26" fmla="*/ 2189870 h 2281310"/>
              <a:gd name="connsiteX27" fmla="*/ 91440 w 3266050"/>
              <a:gd name="connsiteY27" fmla="*/ 2281310 h 2281310"/>
              <a:gd name="connsiteX28" fmla="*/ 0 w 3266050"/>
              <a:gd name="connsiteY28" fmla="*/ 2189870 h 2281310"/>
              <a:gd name="connsiteX29" fmla="*/ 91440 w 3266050"/>
              <a:gd name="connsiteY29" fmla="*/ 2098430 h 2281310"/>
              <a:gd name="connsiteX30" fmla="*/ 3174610 w 3266050"/>
              <a:gd name="connsiteY30" fmla="*/ 1678744 h 2281310"/>
              <a:gd name="connsiteX31" fmla="*/ 3266050 w 3266050"/>
              <a:gd name="connsiteY31" fmla="*/ 1770184 h 2281310"/>
              <a:gd name="connsiteX32" fmla="*/ 3174610 w 3266050"/>
              <a:gd name="connsiteY32" fmla="*/ 1861624 h 2281310"/>
              <a:gd name="connsiteX33" fmla="*/ 3083170 w 3266050"/>
              <a:gd name="connsiteY33" fmla="*/ 1770184 h 2281310"/>
              <a:gd name="connsiteX34" fmla="*/ 3174610 w 3266050"/>
              <a:gd name="connsiteY34" fmla="*/ 1678744 h 2281310"/>
              <a:gd name="connsiteX35" fmla="*/ 2557976 w 3266050"/>
              <a:gd name="connsiteY35" fmla="*/ 1678744 h 2281310"/>
              <a:gd name="connsiteX36" fmla="*/ 2649416 w 3266050"/>
              <a:gd name="connsiteY36" fmla="*/ 1770184 h 2281310"/>
              <a:gd name="connsiteX37" fmla="*/ 2557976 w 3266050"/>
              <a:gd name="connsiteY37" fmla="*/ 1861624 h 2281310"/>
              <a:gd name="connsiteX38" fmla="*/ 2466536 w 3266050"/>
              <a:gd name="connsiteY38" fmla="*/ 1770184 h 2281310"/>
              <a:gd name="connsiteX39" fmla="*/ 2557976 w 3266050"/>
              <a:gd name="connsiteY39" fmla="*/ 1678744 h 2281310"/>
              <a:gd name="connsiteX40" fmla="*/ 1941342 w 3266050"/>
              <a:gd name="connsiteY40" fmla="*/ 1678744 h 2281310"/>
              <a:gd name="connsiteX41" fmla="*/ 2032782 w 3266050"/>
              <a:gd name="connsiteY41" fmla="*/ 1770184 h 2281310"/>
              <a:gd name="connsiteX42" fmla="*/ 1941342 w 3266050"/>
              <a:gd name="connsiteY42" fmla="*/ 1861624 h 2281310"/>
              <a:gd name="connsiteX43" fmla="*/ 1849902 w 3266050"/>
              <a:gd name="connsiteY43" fmla="*/ 1770184 h 2281310"/>
              <a:gd name="connsiteX44" fmla="*/ 1941342 w 3266050"/>
              <a:gd name="connsiteY44" fmla="*/ 1678744 h 2281310"/>
              <a:gd name="connsiteX45" fmla="*/ 1324708 w 3266050"/>
              <a:gd name="connsiteY45" fmla="*/ 1678744 h 2281310"/>
              <a:gd name="connsiteX46" fmla="*/ 1416148 w 3266050"/>
              <a:gd name="connsiteY46" fmla="*/ 1770184 h 2281310"/>
              <a:gd name="connsiteX47" fmla="*/ 1324708 w 3266050"/>
              <a:gd name="connsiteY47" fmla="*/ 1861624 h 2281310"/>
              <a:gd name="connsiteX48" fmla="*/ 1233268 w 3266050"/>
              <a:gd name="connsiteY48" fmla="*/ 1770184 h 2281310"/>
              <a:gd name="connsiteX49" fmla="*/ 1324708 w 3266050"/>
              <a:gd name="connsiteY49" fmla="*/ 1678744 h 2281310"/>
              <a:gd name="connsiteX50" fmla="*/ 708074 w 3266050"/>
              <a:gd name="connsiteY50" fmla="*/ 1678744 h 2281310"/>
              <a:gd name="connsiteX51" fmla="*/ 799514 w 3266050"/>
              <a:gd name="connsiteY51" fmla="*/ 1770184 h 2281310"/>
              <a:gd name="connsiteX52" fmla="*/ 708074 w 3266050"/>
              <a:gd name="connsiteY52" fmla="*/ 1861624 h 2281310"/>
              <a:gd name="connsiteX53" fmla="*/ 616634 w 3266050"/>
              <a:gd name="connsiteY53" fmla="*/ 1770184 h 2281310"/>
              <a:gd name="connsiteX54" fmla="*/ 708074 w 3266050"/>
              <a:gd name="connsiteY54" fmla="*/ 1678744 h 2281310"/>
              <a:gd name="connsiteX55" fmla="*/ 91440 w 3266050"/>
              <a:gd name="connsiteY55" fmla="*/ 1678744 h 2281310"/>
              <a:gd name="connsiteX56" fmla="*/ 182880 w 3266050"/>
              <a:gd name="connsiteY56" fmla="*/ 1770184 h 2281310"/>
              <a:gd name="connsiteX57" fmla="*/ 91440 w 3266050"/>
              <a:gd name="connsiteY57" fmla="*/ 1861624 h 2281310"/>
              <a:gd name="connsiteX58" fmla="*/ 0 w 3266050"/>
              <a:gd name="connsiteY58" fmla="*/ 1770184 h 2281310"/>
              <a:gd name="connsiteX59" fmla="*/ 91440 w 3266050"/>
              <a:gd name="connsiteY59" fmla="*/ 1678744 h 2281310"/>
              <a:gd name="connsiteX60" fmla="*/ 3174610 w 3266050"/>
              <a:gd name="connsiteY60" fmla="*/ 1259058 h 2281310"/>
              <a:gd name="connsiteX61" fmla="*/ 3266050 w 3266050"/>
              <a:gd name="connsiteY61" fmla="*/ 1350498 h 2281310"/>
              <a:gd name="connsiteX62" fmla="*/ 3174610 w 3266050"/>
              <a:gd name="connsiteY62" fmla="*/ 1441938 h 2281310"/>
              <a:gd name="connsiteX63" fmla="*/ 3083170 w 3266050"/>
              <a:gd name="connsiteY63" fmla="*/ 1350498 h 2281310"/>
              <a:gd name="connsiteX64" fmla="*/ 3174610 w 3266050"/>
              <a:gd name="connsiteY64" fmla="*/ 1259058 h 2281310"/>
              <a:gd name="connsiteX65" fmla="*/ 2557976 w 3266050"/>
              <a:gd name="connsiteY65" fmla="*/ 1259058 h 2281310"/>
              <a:gd name="connsiteX66" fmla="*/ 2649416 w 3266050"/>
              <a:gd name="connsiteY66" fmla="*/ 1350498 h 2281310"/>
              <a:gd name="connsiteX67" fmla="*/ 2557976 w 3266050"/>
              <a:gd name="connsiteY67" fmla="*/ 1441938 h 2281310"/>
              <a:gd name="connsiteX68" fmla="*/ 2466536 w 3266050"/>
              <a:gd name="connsiteY68" fmla="*/ 1350498 h 2281310"/>
              <a:gd name="connsiteX69" fmla="*/ 2557976 w 3266050"/>
              <a:gd name="connsiteY69" fmla="*/ 1259058 h 2281310"/>
              <a:gd name="connsiteX70" fmla="*/ 1941342 w 3266050"/>
              <a:gd name="connsiteY70" fmla="*/ 1259058 h 2281310"/>
              <a:gd name="connsiteX71" fmla="*/ 2032782 w 3266050"/>
              <a:gd name="connsiteY71" fmla="*/ 1350498 h 2281310"/>
              <a:gd name="connsiteX72" fmla="*/ 1941342 w 3266050"/>
              <a:gd name="connsiteY72" fmla="*/ 1441938 h 2281310"/>
              <a:gd name="connsiteX73" fmla="*/ 1849902 w 3266050"/>
              <a:gd name="connsiteY73" fmla="*/ 1350498 h 2281310"/>
              <a:gd name="connsiteX74" fmla="*/ 1941342 w 3266050"/>
              <a:gd name="connsiteY74" fmla="*/ 1259058 h 2281310"/>
              <a:gd name="connsiteX75" fmla="*/ 1324708 w 3266050"/>
              <a:gd name="connsiteY75" fmla="*/ 1259058 h 2281310"/>
              <a:gd name="connsiteX76" fmla="*/ 1416148 w 3266050"/>
              <a:gd name="connsiteY76" fmla="*/ 1350498 h 2281310"/>
              <a:gd name="connsiteX77" fmla="*/ 1324708 w 3266050"/>
              <a:gd name="connsiteY77" fmla="*/ 1441938 h 2281310"/>
              <a:gd name="connsiteX78" fmla="*/ 1233268 w 3266050"/>
              <a:gd name="connsiteY78" fmla="*/ 1350498 h 2281310"/>
              <a:gd name="connsiteX79" fmla="*/ 1324708 w 3266050"/>
              <a:gd name="connsiteY79" fmla="*/ 1259058 h 2281310"/>
              <a:gd name="connsiteX80" fmla="*/ 708074 w 3266050"/>
              <a:gd name="connsiteY80" fmla="*/ 1259058 h 2281310"/>
              <a:gd name="connsiteX81" fmla="*/ 799514 w 3266050"/>
              <a:gd name="connsiteY81" fmla="*/ 1350498 h 2281310"/>
              <a:gd name="connsiteX82" fmla="*/ 708074 w 3266050"/>
              <a:gd name="connsiteY82" fmla="*/ 1441938 h 2281310"/>
              <a:gd name="connsiteX83" fmla="*/ 616634 w 3266050"/>
              <a:gd name="connsiteY83" fmla="*/ 1350498 h 2281310"/>
              <a:gd name="connsiteX84" fmla="*/ 708074 w 3266050"/>
              <a:gd name="connsiteY84" fmla="*/ 1259058 h 2281310"/>
              <a:gd name="connsiteX85" fmla="*/ 91440 w 3266050"/>
              <a:gd name="connsiteY85" fmla="*/ 1259058 h 2281310"/>
              <a:gd name="connsiteX86" fmla="*/ 182880 w 3266050"/>
              <a:gd name="connsiteY86" fmla="*/ 1350498 h 2281310"/>
              <a:gd name="connsiteX87" fmla="*/ 91440 w 3266050"/>
              <a:gd name="connsiteY87" fmla="*/ 1441938 h 2281310"/>
              <a:gd name="connsiteX88" fmla="*/ 0 w 3266050"/>
              <a:gd name="connsiteY88" fmla="*/ 1350498 h 2281310"/>
              <a:gd name="connsiteX89" fmla="*/ 91440 w 3266050"/>
              <a:gd name="connsiteY89" fmla="*/ 1259058 h 2281310"/>
              <a:gd name="connsiteX90" fmla="*/ 3174610 w 3266050"/>
              <a:gd name="connsiteY90" fmla="*/ 839372 h 2281310"/>
              <a:gd name="connsiteX91" fmla="*/ 3266050 w 3266050"/>
              <a:gd name="connsiteY91" fmla="*/ 930812 h 2281310"/>
              <a:gd name="connsiteX92" fmla="*/ 3174610 w 3266050"/>
              <a:gd name="connsiteY92" fmla="*/ 1022252 h 2281310"/>
              <a:gd name="connsiteX93" fmla="*/ 3083170 w 3266050"/>
              <a:gd name="connsiteY93" fmla="*/ 930812 h 2281310"/>
              <a:gd name="connsiteX94" fmla="*/ 3174610 w 3266050"/>
              <a:gd name="connsiteY94" fmla="*/ 839372 h 2281310"/>
              <a:gd name="connsiteX95" fmla="*/ 2557976 w 3266050"/>
              <a:gd name="connsiteY95" fmla="*/ 839372 h 2281310"/>
              <a:gd name="connsiteX96" fmla="*/ 2649416 w 3266050"/>
              <a:gd name="connsiteY96" fmla="*/ 930812 h 2281310"/>
              <a:gd name="connsiteX97" fmla="*/ 2557976 w 3266050"/>
              <a:gd name="connsiteY97" fmla="*/ 1022252 h 2281310"/>
              <a:gd name="connsiteX98" fmla="*/ 2466536 w 3266050"/>
              <a:gd name="connsiteY98" fmla="*/ 930812 h 2281310"/>
              <a:gd name="connsiteX99" fmla="*/ 2557976 w 3266050"/>
              <a:gd name="connsiteY99" fmla="*/ 839372 h 2281310"/>
              <a:gd name="connsiteX100" fmla="*/ 1941342 w 3266050"/>
              <a:gd name="connsiteY100" fmla="*/ 839372 h 2281310"/>
              <a:gd name="connsiteX101" fmla="*/ 2032782 w 3266050"/>
              <a:gd name="connsiteY101" fmla="*/ 930812 h 2281310"/>
              <a:gd name="connsiteX102" fmla="*/ 1941342 w 3266050"/>
              <a:gd name="connsiteY102" fmla="*/ 1022252 h 2281310"/>
              <a:gd name="connsiteX103" fmla="*/ 1849902 w 3266050"/>
              <a:gd name="connsiteY103" fmla="*/ 930812 h 2281310"/>
              <a:gd name="connsiteX104" fmla="*/ 1941342 w 3266050"/>
              <a:gd name="connsiteY104" fmla="*/ 839372 h 2281310"/>
              <a:gd name="connsiteX105" fmla="*/ 1324708 w 3266050"/>
              <a:gd name="connsiteY105" fmla="*/ 839372 h 2281310"/>
              <a:gd name="connsiteX106" fmla="*/ 1416148 w 3266050"/>
              <a:gd name="connsiteY106" fmla="*/ 930812 h 2281310"/>
              <a:gd name="connsiteX107" fmla="*/ 1324708 w 3266050"/>
              <a:gd name="connsiteY107" fmla="*/ 1022252 h 2281310"/>
              <a:gd name="connsiteX108" fmla="*/ 1233268 w 3266050"/>
              <a:gd name="connsiteY108" fmla="*/ 930812 h 2281310"/>
              <a:gd name="connsiteX109" fmla="*/ 1324708 w 3266050"/>
              <a:gd name="connsiteY109" fmla="*/ 839372 h 2281310"/>
              <a:gd name="connsiteX110" fmla="*/ 708074 w 3266050"/>
              <a:gd name="connsiteY110" fmla="*/ 839372 h 2281310"/>
              <a:gd name="connsiteX111" fmla="*/ 799514 w 3266050"/>
              <a:gd name="connsiteY111" fmla="*/ 930812 h 2281310"/>
              <a:gd name="connsiteX112" fmla="*/ 708074 w 3266050"/>
              <a:gd name="connsiteY112" fmla="*/ 1022252 h 2281310"/>
              <a:gd name="connsiteX113" fmla="*/ 616634 w 3266050"/>
              <a:gd name="connsiteY113" fmla="*/ 930812 h 2281310"/>
              <a:gd name="connsiteX114" fmla="*/ 708074 w 3266050"/>
              <a:gd name="connsiteY114" fmla="*/ 839372 h 2281310"/>
              <a:gd name="connsiteX115" fmla="*/ 91440 w 3266050"/>
              <a:gd name="connsiteY115" fmla="*/ 839372 h 2281310"/>
              <a:gd name="connsiteX116" fmla="*/ 182880 w 3266050"/>
              <a:gd name="connsiteY116" fmla="*/ 930812 h 2281310"/>
              <a:gd name="connsiteX117" fmla="*/ 91440 w 3266050"/>
              <a:gd name="connsiteY117" fmla="*/ 1022252 h 2281310"/>
              <a:gd name="connsiteX118" fmla="*/ 0 w 3266050"/>
              <a:gd name="connsiteY118" fmla="*/ 930812 h 2281310"/>
              <a:gd name="connsiteX119" fmla="*/ 91440 w 3266050"/>
              <a:gd name="connsiteY119" fmla="*/ 839372 h 2281310"/>
              <a:gd name="connsiteX120" fmla="*/ 3174610 w 3266050"/>
              <a:gd name="connsiteY120" fmla="*/ 419686 h 2281310"/>
              <a:gd name="connsiteX121" fmla="*/ 3266050 w 3266050"/>
              <a:gd name="connsiteY121" fmla="*/ 511126 h 2281310"/>
              <a:gd name="connsiteX122" fmla="*/ 3174610 w 3266050"/>
              <a:gd name="connsiteY122" fmla="*/ 602566 h 2281310"/>
              <a:gd name="connsiteX123" fmla="*/ 3083170 w 3266050"/>
              <a:gd name="connsiteY123" fmla="*/ 511126 h 2281310"/>
              <a:gd name="connsiteX124" fmla="*/ 3174610 w 3266050"/>
              <a:gd name="connsiteY124" fmla="*/ 419686 h 2281310"/>
              <a:gd name="connsiteX125" fmla="*/ 2557976 w 3266050"/>
              <a:gd name="connsiteY125" fmla="*/ 419686 h 2281310"/>
              <a:gd name="connsiteX126" fmla="*/ 2649416 w 3266050"/>
              <a:gd name="connsiteY126" fmla="*/ 511126 h 2281310"/>
              <a:gd name="connsiteX127" fmla="*/ 2557976 w 3266050"/>
              <a:gd name="connsiteY127" fmla="*/ 602566 h 2281310"/>
              <a:gd name="connsiteX128" fmla="*/ 2466536 w 3266050"/>
              <a:gd name="connsiteY128" fmla="*/ 511126 h 2281310"/>
              <a:gd name="connsiteX129" fmla="*/ 2557976 w 3266050"/>
              <a:gd name="connsiteY129" fmla="*/ 419686 h 2281310"/>
              <a:gd name="connsiteX130" fmla="*/ 1941342 w 3266050"/>
              <a:gd name="connsiteY130" fmla="*/ 419686 h 2281310"/>
              <a:gd name="connsiteX131" fmla="*/ 2032782 w 3266050"/>
              <a:gd name="connsiteY131" fmla="*/ 511126 h 2281310"/>
              <a:gd name="connsiteX132" fmla="*/ 1941342 w 3266050"/>
              <a:gd name="connsiteY132" fmla="*/ 602566 h 2281310"/>
              <a:gd name="connsiteX133" fmla="*/ 1849902 w 3266050"/>
              <a:gd name="connsiteY133" fmla="*/ 511126 h 2281310"/>
              <a:gd name="connsiteX134" fmla="*/ 1941342 w 3266050"/>
              <a:gd name="connsiteY134" fmla="*/ 419686 h 2281310"/>
              <a:gd name="connsiteX135" fmla="*/ 1324708 w 3266050"/>
              <a:gd name="connsiteY135" fmla="*/ 419686 h 2281310"/>
              <a:gd name="connsiteX136" fmla="*/ 1416148 w 3266050"/>
              <a:gd name="connsiteY136" fmla="*/ 511126 h 2281310"/>
              <a:gd name="connsiteX137" fmla="*/ 1324708 w 3266050"/>
              <a:gd name="connsiteY137" fmla="*/ 602566 h 2281310"/>
              <a:gd name="connsiteX138" fmla="*/ 1233268 w 3266050"/>
              <a:gd name="connsiteY138" fmla="*/ 511126 h 2281310"/>
              <a:gd name="connsiteX139" fmla="*/ 1324708 w 3266050"/>
              <a:gd name="connsiteY139" fmla="*/ 419686 h 2281310"/>
              <a:gd name="connsiteX140" fmla="*/ 708074 w 3266050"/>
              <a:gd name="connsiteY140" fmla="*/ 419686 h 2281310"/>
              <a:gd name="connsiteX141" fmla="*/ 799514 w 3266050"/>
              <a:gd name="connsiteY141" fmla="*/ 511126 h 2281310"/>
              <a:gd name="connsiteX142" fmla="*/ 708074 w 3266050"/>
              <a:gd name="connsiteY142" fmla="*/ 602566 h 2281310"/>
              <a:gd name="connsiteX143" fmla="*/ 616634 w 3266050"/>
              <a:gd name="connsiteY143" fmla="*/ 511126 h 2281310"/>
              <a:gd name="connsiteX144" fmla="*/ 708074 w 3266050"/>
              <a:gd name="connsiteY144" fmla="*/ 419686 h 2281310"/>
              <a:gd name="connsiteX145" fmla="*/ 91440 w 3266050"/>
              <a:gd name="connsiteY145" fmla="*/ 419686 h 2281310"/>
              <a:gd name="connsiteX146" fmla="*/ 182880 w 3266050"/>
              <a:gd name="connsiteY146" fmla="*/ 511126 h 2281310"/>
              <a:gd name="connsiteX147" fmla="*/ 91440 w 3266050"/>
              <a:gd name="connsiteY147" fmla="*/ 602566 h 2281310"/>
              <a:gd name="connsiteX148" fmla="*/ 0 w 3266050"/>
              <a:gd name="connsiteY148" fmla="*/ 511126 h 2281310"/>
              <a:gd name="connsiteX149" fmla="*/ 91440 w 3266050"/>
              <a:gd name="connsiteY149" fmla="*/ 419686 h 2281310"/>
              <a:gd name="connsiteX150" fmla="*/ 3174610 w 3266050"/>
              <a:gd name="connsiteY150" fmla="*/ 0 h 2281310"/>
              <a:gd name="connsiteX151" fmla="*/ 3266050 w 3266050"/>
              <a:gd name="connsiteY151" fmla="*/ 91440 h 2281310"/>
              <a:gd name="connsiteX152" fmla="*/ 3174610 w 3266050"/>
              <a:gd name="connsiteY152" fmla="*/ 182880 h 2281310"/>
              <a:gd name="connsiteX153" fmla="*/ 3083170 w 3266050"/>
              <a:gd name="connsiteY153" fmla="*/ 91440 h 2281310"/>
              <a:gd name="connsiteX154" fmla="*/ 3174610 w 3266050"/>
              <a:gd name="connsiteY154" fmla="*/ 0 h 2281310"/>
              <a:gd name="connsiteX155" fmla="*/ 2557976 w 3266050"/>
              <a:gd name="connsiteY155" fmla="*/ 0 h 2281310"/>
              <a:gd name="connsiteX156" fmla="*/ 2649416 w 3266050"/>
              <a:gd name="connsiteY156" fmla="*/ 91440 h 2281310"/>
              <a:gd name="connsiteX157" fmla="*/ 2557976 w 3266050"/>
              <a:gd name="connsiteY157" fmla="*/ 182880 h 2281310"/>
              <a:gd name="connsiteX158" fmla="*/ 2466536 w 3266050"/>
              <a:gd name="connsiteY158" fmla="*/ 91440 h 2281310"/>
              <a:gd name="connsiteX159" fmla="*/ 2557976 w 3266050"/>
              <a:gd name="connsiteY159" fmla="*/ 0 h 2281310"/>
              <a:gd name="connsiteX160" fmla="*/ 1941342 w 3266050"/>
              <a:gd name="connsiteY160" fmla="*/ 0 h 2281310"/>
              <a:gd name="connsiteX161" fmla="*/ 2032782 w 3266050"/>
              <a:gd name="connsiteY161" fmla="*/ 91440 h 2281310"/>
              <a:gd name="connsiteX162" fmla="*/ 1941342 w 3266050"/>
              <a:gd name="connsiteY162" fmla="*/ 182880 h 2281310"/>
              <a:gd name="connsiteX163" fmla="*/ 1849902 w 3266050"/>
              <a:gd name="connsiteY163" fmla="*/ 91440 h 2281310"/>
              <a:gd name="connsiteX164" fmla="*/ 1941342 w 3266050"/>
              <a:gd name="connsiteY164" fmla="*/ 0 h 2281310"/>
              <a:gd name="connsiteX165" fmla="*/ 1324708 w 3266050"/>
              <a:gd name="connsiteY165" fmla="*/ 0 h 2281310"/>
              <a:gd name="connsiteX166" fmla="*/ 1416148 w 3266050"/>
              <a:gd name="connsiteY166" fmla="*/ 91440 h 2281310"/>
              <a:gd name="connsiteX167" fmla="*/ 1324708 w 3266050"/>
              <a:gd name="connsiteY167" fmla="*/ 182880 h 2281310"/>
              <a:gd name="connsiteX168" fmla="*/ 1233268 w 3266050"/>
              <a:gd name="connsiteY168" fmla="*/ 91440 h 2281310"/>
              <a:gd name="connsiteX169" fmla="*/ 1324708 w 3266050"/>
              <a:gd name="connsiteY169" fmla="*/ 0 h 2281310"/>
              <a:gd name="connsiteX170" fmla="*/ 708074 w 3266050"/>
              <a:gd name="connsiteY170" fmla="*/ 0 h 2281310"/>
              <a:gd name="connsiteX171" fmla="*/ 799514 w 3266050"/>
              <a:gd name="connsiteY171" fmla="*/ 91440 h 2281310"/>
              <a:gd name="connsiteX172" fmla="*/ 708074 w 3266050"/>
              <a:gd name="connsiteY172" fmla="*/ 182880 h 2281310"/>
              <a:gd name="connsiteX173" fmla="*/ 616634 w 3266050"/>
              <a:gd name="connsiteY173" fmla="*/ 91440 h 2281310"/>
              <a:gd name="connsiteX174" fmla="*/ 708074 w 3266050"/>
              <a:gd name="connsiteY174" fmla="*/ 0 h 2281310"/>
              <a:gd name="connsiteX175" fmla="*/ 91440 w 3266050"/>
              <a:gd name="connsiteY175" fmla="*/ 0 h 2281310"/>
              <a:gd name="connsiteX176" fmla="*/ 182880 w 3266050"/>
              <a:gd name="connsiteY176" fmla="*/ 91440 h 2281310"/>
              <a:gd name="connsiteX177" fmla="*/ 91440 w 3266050"/>
              <a:gd name="connsiteY177" fmla="*/ 182880 h 2281310"/>
              <a:gd name="connsiteX178" fmla="*/ 0 w 3266050"/>
              <a:gd name="connsiteY178" fmla="*/ 91440 h 2281310"/>
              <a:gd name="connsiteX179" fmla="*/ 91440 w 3266050"/>
              <a:gd name="connsiteY179" fmla="*/ 0 h 228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3266050" h="2281310">
                <a:moveTo>
                  <a:pt x="3174610" y="2098430"/>
                </a:moveTo>
                <a:cubicBezTo>
                  <a:pt x="3225111" y="2098430"/>
                  <a:pt x="3266050" y="2139369"/>
                  <a:pt x="3266050" y="2189870"/>
                </a:cubicBezTo>
                <a:cubicBezTo>
                  <a:pt x="3266050" y="2240371"/>
                  <a:pt x="3225111" y="2281310"/>
                  <a:pt x="3174610" y="2281310"/>
                </a:cubicBezTo>
                <a:cubicBezTo>
                  <a:pt x="3124109" y="2281310"/>
                  <a:pt x="3083170" y="2240371"/>
                  <a:pt x="3083170" y="2189870"/>
                </a:cubicBezTo>
                <a:cubicBezTo>
                  <a:pt x="3083170" y="2139369"/>
                  <a:pt x="3124109" y="2098430"/>
                  <a:pt x="3174610" y="2098430"/>
                </a:cubicBezTo>
                <a:close/>
                <a:moveTo>
                  <a:pt x="2557976" y="2098430"/>
                </a:moveTo>
                <a:cubicBezTo>
                  <a:pt x="2608477" y="2098430"/>
                  <a:pt x="2649416" y="2139369"/>
                  <a:pt x="2649416" y="2189870"/>
                </a:cubicBezTo>
                <a:cubicBezTo>
                  <a:pt x="2649416" y="2240371"/>
                  <a:pt x="2608477" y="2281310"/>
                  <a:pt x="2557976" y="2281310"/>
                </a:cubicBezTo>
                <a:cubicBezTo>
                  <a:pt x="2507475" y="2281310"/>
                  <a:pt x="2466536" y="2240371"/>
                  <a:pt x="2466536" y="2189870"/>
                </a:cubicBezTo>
                <a:cubicBezTo>
                  <a:pt x="2466536" y="2139369"/>
                  <a:pt x="2507475" y="2098430"/>
                  <a:pt x="2557976" y="2098430"/>
                </a:cubicBezTo>
                <a:close/>
                <a:moveTo>
                  <a:pt x="1941342" y="2098430"/>
                </a:moveTo>
                <a:cubicBezTo>
                  <a:pt x="1991843" y="2098430"/>
                  <a:pt x="2032782" y="2139369"/>
                  <a:pt x="2032782" y="2189870"/>
                </a:cubicBezTo>
                <a:cubicBezTo>
                  <a:pt x="2032782" y="2240371"/>
                  <a:pt x="1991843" y="2281310"/>
                  <a:pt x="1941342" y="2281310"/>
                </a:cubicBezTo>
                <a:cubicBezTo>
                  <a:pt x="1890841" y="2281310"/>
                  <a:pt x="1849902" y="2240371"/>
                  <a:pt x="1849902" y="2189870"/>
                </a:cubicBezTo>
                <a:cubicBezTo>
                  <a:pt x="1849902" y="2139369"/>
                  <a:pt x="1890841" y="2098430"/>
                  <a:pt x="1941342" y="2098430"/>
                </a:cubicBezTo>
                <a:close/>
                <a:moveTo>
                  <a:pt x="1324708" y="2098430"/>
                </a:moveTo>
                <a:cubicBezTo>
                  <a:pt x="1375209" y="2098430"/>
                  <a:pt x="1416148" y="2139369"/>
                  <a:pt x="1416148" y="2189870"/>
                </a:cubicBezTo>
                <a:cubicBezTo>
                  <a:pt x="1416148" y="2240371"/>
                  <a:pt x="1375209" y="2281310"/>
                  <a:pt x="1324708" y="2281310"/>
                </a:cubicBezTo>
                <a:cubicBezTo>
                  <a:pt x="1274207" y="2281310"/>
                  <a:pt x="1233268" y="2240371"/>
                  <a:pt x="1233268" y="2189870"/>
                </a:cubicBezTo>
                <a:cubicBezTo>
                  <a:pt x="1233268" y="2139369"/>
                  <a:pt x="1274207" y="2098430"/>
                  <a:pt x="1324708" y="2098430"/>
                </a:cubicBezTo>
                <a:close/>
                <a:moveTo>
                  <a:pt x="708074" y="2098430"/>
                </a:moveTo>
                <a:cubicBezTo>
                  <a:pt x="758575" y="2098430"/>
                  <a:pt x="799514" y="2139369"/>
                  <a:pt x="799514" y="2189870"/>
                </a:cubicBezTo>
                <a:cubicBezTo>
                  <a:pt x="799514" y="2240371"/>
                  <a:pt x="758575" y="2281310"/>
                  <a:pt x="708074" y="2281310"/>
                </a:cubicBezTo>
                <a:cubicBezTo>
                  <a:pt x="657573" y="2281310"/>
                  <a:pt x="616634" y="2240371"/>
                  <a:pt x="616634" y="2189870"/>
                </a:cubicBezTo>
                <a:cubicBezTo>
                  <a:pt x="616634" y="2139369"/>
                  <a:pt x="657573" y="2098430"/>
                  <a:pt x="708074" y="2098430"/>
                </a:cubicBezTo>
                <a:close/>
                <a:moveTo>
                  <a:pt x="91440" y="2098430"/>
                </a:moveTo>
                <a:cubicBezTo>
                  <a:pt x="141941" y="2098430"/>
                  <a:pt x="182880" y="2139369"/>
                  <a:pt x="182880" y="2189870"/>
                </a:cubicBezTo>
                <a:cubicBezTo>
                  <a:pt x="182880" y="2240371"/>
                  <a:pt x="141941" y="2281310"/>
                  <a:pt x="91440" y="2281310"/>
                </a:cubicBezTo>
                <a:cubicBezTo>
                  <a:pt x="40939" y="2281310"/>
                  <a:pt x="0" y="2240371"/>
                  <a:pt x="0" y="2189870"/>
                </a:cubicBezTo>
                <a:cubicBezTo>
                  <a:pt x="0" y="2139369"/>
                  <a:pt x="40939" y="2098430"/>
                  <a:pt x="91440" y="2098430"/>
                </a:cubicBezTo>
                <a:close/>
                <a:moveTo>
                  <a:pt x="3174610" y="1678744"/>
                </a:moveTo>
                <a:cubicBezTo>
                  <a:pt x="3225111" y="1678744"/>
                  <a:pt x="3266050" y="1719683"/>
                  <a:pt x="3266050" y="1770184"/>
                </a:cubicBezTo>
                <a:cubicBezTo>
                  <a:pt x="3266050" y="1820685"/>
                  <a:pt x="3225111" y="1861624"/>
                  <a:pt x="3174610" y="1861624"/>
                </a:cubicBezTo>
                <a:cubicBezTo>
                  <a:pt x="3124109" y="1861624"/>
                  <a:pt x="3083170" y="1820685"/>
                  <a:pt x="3083170" y="1770184"/>
                </a:cubicBezTo>
                <a:cubicBezTo>
                  <a:pt x="3083170" y="1719683"/>
                  <a:pt x="3124109" y="1678744"/>
                  <a:pt x="3174610" y="1678744"/>
                </a:cubicBezTo>
                <a:close/>
                <a:moveTo>
                  <a:pt x="2557976" y="1678744"/>
                </a:moveTo>
                <a:cubicBezTo>
                  <a:pt x="2608477" y="1678744"/>
                  <a:pt x="2649416" y="1719683"/>
                  <a:pt x="2649416" y="1770184"/>
                </a:cubicBezTo>
                <a:cubicBezTo>
                  <a:pt x="2649416" y="1820685"/>
                  <a:pt x="2608477" y="1861624"/>
                  <a:pt x="2557976" y="1861624"/>
                </a:cubicBezTo>
                <a:cubicBezTo>
                  <a:pt x="2507475" y="1861624"/>
                  <a:pt x="2466536" y="1820685"/>
                  <a:pt x="2466536" y="1770184"/>
                </a:cubicBezTo>
                <a:cubicBezTo>
                  <a:pt x="2466536" y="1719683"/>
                  <a:pt x="2507475" y="1678744"/>
                  <a:pt x="2557976" y="1678744"/>
                </a:cubicBezTo>
                <a:close/>
                <a:moveTo>
                  <a:pt x="1941342" y="1678744"/>
                </a:moveTo>
                <a:cubicBezTo>
                  <a:pt x="1991843" y="1678744"/>
                  <a:pt x="2032782" y="1719683"/>
                  <a:pt x="2032782" y="1770184"/>
                </a:cubicBezTo>
                <a:cubicBezTo>
                  <a:pt x="2032782" y="1820685"/>
                  <a:pt x="1991843" y="1861624"/>
                  <a:pt x="1941342" y="1861624"/>
                </a:cubicBezTo>
                <a:cubicBezTo>
                  <a:pt x="1890841" y="1861624"/>
                  <a:pt x="1849902" y="1820685"/>
                  <a:pt x="1849902" y="1770184"/>
                </a:cubicBezTo>
                <a:cubicBezTo>
                  <a:pt x="1849902" y="1719683"/>
                  <a:pt x="1890841" y="1678744"/>
                  <a:pt x="1941342" y="1678744"/>
                </a:cubicBezTo>
                <a:close/>
                <a:moveTo>
                  <a:pt x="1324708" y="1678744"/>
                </a:moveTo>
                <a:cubicBezTo>
                  <a:pt x="1375209" y="1678744"/>
                  <a:pt x="1416148" y="1719683"/>
                  <a:pt x="1416148" y="1770184"/>
                </a:cubicBezTo>
                <a:cubicBezTo>
                  <a:pt x="1416148" y="1820685"/>
                  <a:pt x="1375209" y="1861624"/>
                  <a:pt x="1324708" y="1861624"/>
                </a:cubicBezTo>
                <a:cubicBezTo>
                  <a:pt x="1274207" y="1861624"/>
                  <a:pt x="1233268" y="1820685"/>
                  <a:pt x="1233268" y="1770184"/>
                </a:cubicBezTo>
                <a:cubicBezTo>
                  <a:pt x="1233268" y="1719683"/>
                  <a:pt x="1274207" y="1678744"/>
                  <a:pt x="1324708" y="1678744"/>
                </a:cubicBezTo>
                <a:close/>
                <a:moveTo>
                  <a:pt x="708074" y="1678744"/>
                </a:moveTo>
                <a:cubicBezTo>
                  <a:pt x="758575" y="1678744"/>
                  <a:pt x="799514" y="1719683"/>
                  <a:pt x="799514" y="1770184"/>
                </a:cubicBezTo>
                <a:cubicBezTo>
                  <a:pt x="799514" y="1820685"/>
                  <a:pt x="758575" y="1861624"/>
                  <a:pt x="708074" y="1861624"/>
                </a:cubicBezTo>
                <a:cubicBezTo>
                  <a:pt x="657573" y="1861624"/>
                  <a:pt x="616634" y="1820685"/>
                  <a:pt x="616634" y="1770184"/>
                </a:cubicBezTo>
                <a:cubicBezTo>
                  <a:pt x="616634" y="1719683"/>
                  <a:pt x="657573" y="1678744"/>
                  <a:pt x="708074" y="1678744"/>
                </a:cubicBezTo>
                <a:close/>
                <a:moveTo>
                  <a:pt x="91440" y="1678744"/>
                </a:moveTo>
                <a:cubicBezTo>
                  <a:pt x="141941" y="1678744"/>
                  <a:pt x="182880" y="1719683"/>
                  <a:pt x="182880" y="1770184"/>
                </a:cubicBezTo>
                <a:cubicBezTo>
                  <a:pt x="182880" y="1820685"/>
                  <a:pt x="141941" y="1861624"/>
                  <a:pt x="91440" y="1861624"/>
                </a:cubicBezTo>
                <a:cubicBezTo>
                  <a:pt x="40939" y="1861624"/>
                  <a:pt x="0" y="1820685"/>
                  <a:pt x="0" y="1770184"/>
                </a:cubicBezTo>
                <a:cubicBezTo>
                  <a:pt x="0" y="1719683"/>
                  <a:pt x="40939" y="1678744"/>
                  <a:pt x="91440" y="1678744"/>
                </a:cubicBezTo>
                <a:close/>
                <a:moveTo>
                  <a:pt x="3174610" y="1259058"/>
                </a:moveTo>
                <a:cubicBezTo>
                  <a:pt x="3225111" y="1259058"/>
                  <a:pt x="3266050" y="1299997"/>
                  <a:pt x="3266050" y="1350498"/>
                </a:cubicBezTo>
                <a:cubicBezTo>
                  <a:pt x="3266050" y="1400999"/>
                  <a:pt x="3225111" y="1441938"/>
                  <a:pt x="3174610" y="1441938"/>
                </a:cubicBezTo>
                <a:cubicBezTo>
                  <a:pt x="3124109" y="1441938"/>
                  <a:pt x="3083170" y="1400999"/>
                  <a:pt x="3083170" y="1350498"/>
                </a:cubicBezTo>
                <a:cubicBezTo>
                  <a:pt x="3083170" y="1299997"/>
                  <a:pt x="3124109" y="1259058"/>
                  <a:pt x="3174610" y="1259058"/>
                </a:cubicBezTo>
                <a:close/>
                <a:moveTo>
                  <a:pt x="2557976" y="1259058"/>
                </a:moveTo>
                <a:cubicBezTo>
                  <a:pt x="2608477" y="1259058"/>
                  <a:pt x="2649416" y="1299997"/>
                  <a:pt x="2649416" y="1350498"/>
                </a:cubicBezTo>
                <a:cubicBezTo>
                  <a:pt x="2649416" y="1400999"/>
                  <a:pt x="2608477" y="1441938"/>
                  <a:pt x="2557976" y="1441938"/>
                </a:cubicBezTo>
                <a:cubicBezTo>
                  <a:pt x="2507475" y="1441938"/>
                  <a:pt x="2466536" y="1400999"/>
                  <a:pt x="2466536" y="1350498"/>
                </a:cubicBezTo>
                <a:cubicBezTo>
                  <a:pt x="2466536" y="1299997"/>
                  <a:pt x="2507475" y="1259058"/>
                  <a:pt x="2557976" y="1259058"/>
                </a:cubicBezTo>
                <a:close/>
                <a:moveTo>
                  <a:pt x="1941342" y="1259058"/>
                </a:moveTo>
                <a:cubicBezTo>
                  <a:pt x="1991843" y="1259058"/>
                  <a:pt x="2032782" y="1299997"/>
                  <a:pt x="2032782" y="1350498"/>
                </a:cubicBezTo>
                <a:cubicBezTo>
                  <a:pt x="2032782" y="1400999"/>
                  <a:pt x="1991843" y="1441938"/>
                  <a:pt x="1941342" y="1441938"/>
                </a:cubicBezTo>
                <a:cubicBezTo>
                  <a:pt x="1890841" y="1441938"/>
                  <a:pt x="1849902" y="1400999"/>
                  <a:pt x="1849902" y="1350498"/>
                </a:cubicBezTo>
                <a:cubicBezTo>
                  <a:pt x="1849902" y="1299997"/>
                  <a:pt x="1890841" y="1259058"/>
                  <a:pt x="1941342" y="1259058"/>
                </a:cubicBezTo>
                <a:close/>
                <a:moveTo>
                  <a:pt x="1324708" y="1259058"/>
                </a:moveTo>
                <a:cubicBezTo>
                  <a:pt x="1375209" y="1259058"/>
                  <a:pt x="1416148" y="1299997"/>
                  <a:pt x="1416148" y="1350498"/>
                </a:cubicBezTo>
                <a:cubicBezTo>
                  <a:pt x="1416148" y="1400999"/>
                  <a:pt x="1375209" y="1441938"/>
                  <a:pt x="1324708" y="1441938"/>
                </a:cubicBezTo>
                <a:cubicBezTo>
                  <a:pt x="1274207" y="1441938"/>
                  <a:pt x="1233268" y="1400999"/>
                  <a:pt x="1233268" y="1350498"/>
                </a:cubicBezTo>
                <a:cubicBezTo>
                  <a:pt x="1233268" y="1299997"/>
                  <a:pt x="1274207" y="1259058"/>
                  <a:pt x="1324708" y="1259058"/>
                </a:cubicBezTo>
                <a:close/>
                <a:moveTo>
                  <a:pt x="708074" y="1259058"/>
                </a:moveTo>
                <a:cubicBezTo>
                  <a:pt x="758575" y="1259058"/>
                  <a:pt x="799514" y="1299997"/>
                  <a:pt x="799514" y="1350498"/>
                </a:cubicBezTo>
                <a:cubicBezTo>
                  <a:pt x="799514" y="1400999"/>
                  <a:pt x="758575" y="1441938"/>
                  <a:pt x="708074" y="1441938"/>
                </a:cubicBezTo>
                <a:cubicBezTo>
                  <a:pt x="657573" y="1441938"/>
                  <a:pt x="616634" y="1400999"/>
                  <a:pt x="616634" y="1350498"/>
                </a:cubicBezTo>
                <a:cubicBezTo>
                  <a:pt x="616634" y="1299997"/>
                  <a:pt x="657573" y="1259058"/>
                  <a:pt x="708074" y="1259058"/>
                </a:cubicBezTo>
                <a:close/>
                <a:moveTo>
                  <a:pt x="91440" y="1259058"/>
                </a:moveTo>
                <a:cubicBezTo>
                  <a:pt x="141941" y="1259058"/>
                  <a:pt x="182880" y="1299997"/>
                  <a:pt x="182880" y="1350498"/>
                </a:cubicBezTo>
                <a:cubicBezTo>
                  <a:pt x="182880" y="1400999"/>
                  <a:pt x="141941" y="1441938"/>
                  <a:pt x="91440" y="1441938"/>
                </a:cubicBezTo>
                <a:cubicBezTo>
                  <a:pt x="40939" y="1441938"/>
                  <a:pt x="0" y="1400999"/>
                  <a:pt x="0" y="1350498"/>
                </a:cubicBezTo>
                <a:cubicBezTo>
                  <a:pt x="0" y="1299997"/>
                  <a:pt x="40939" y="1259058"/>
                  <a:pt x="91440" y="1259058"/>
                </a:cubicBezTo>
                <a:close/>
                <a:moveTo>
                  <a:pt x="3174610" y="839372"/>
                </a:moveTo>
                <a:cubicBezTo>
                  <a:pt x="3225111" y="839372"/>
                  <a:pt x="3266050" y="880311"/>
                  <a:pt x="3266050" y="930812"/>
                </a:cubicBezTo>
                <a:cubicBezTo>
                  <a:pt x="3266050" y="981313"/>
                  <a:pt x="3225111" y="1022252"/>
                  <a:pt x="3174610" y="1022252"/>
                </a:cubicBezTo>
                <a:cubicBezTo>
                  <a:pt x="3124109" y="1022252"/>
                  <a:pt x="3083170" y="981313"/>
                  <a:pt x="3083170" y="930812"/>
                </a:cubicBezTo>
                <a:cubicBezTo>
                  <a:pt x="3083170" y="880311"/>
                  <a:pt x="3124109" y="839372"/>
                  <a:pt x="3174610" y="839372"/>
                </a:cubicBezTo>
                <a:close/>
                <a:moveTo>
                  <a:pt x="2557976" y="839372"/>
                </a:moveTo>
                <a:cubicBezTo>
                  <a:pt x="2608477" y="839372"/>
                  <a:pt x="2649416" y="880311"/>
                  <a:pt x="2649416" y="930812"/>
                </a:cubicBezTo>
                <a:cubicBezTo>
                  <a:pt x="2649416" y="981313"/>
                  <a:pt x="2608477" y="1022252"/>
                  <a:pt x="2557976" y="1022252"/>
                </a:cubicBezTo>
                <a:cubicBezTo>
                  <a:pt x="2507475" y="1022252"/>
                  <a:pt x="2466536" y="981313"/>
                  <a:pt x="2466536" y="930812"/>
                </a:cubicBezTo>
                <a:cubicBezTo>
                  <a:pt x="2466536" y="880311"/>
                  <a:pt x="2507475" y="839372"/>
                  <a:pt x="2557976" y="839372"/>
                </a:cubicBezTo>
                <a:close/>
                <a:moveTo>
                  <a:pt x="1941342" y="839372"/>
                </a:moveTo>
                <a:cubicBezTo>
                  <a:pt x="1991843" y="839372"/>
                  <a:pt x="2032782" y="880311"/>
                  <a:pt x="2032782" y="930812"/>
                </a:cubicBezTo>
                <a:cubicBezTo>
                  <a:pt x="2032782" y="981313"/>
                  <a:pt x="1991843" y="1022252"/>
                  <a:pt x="1941342" y="1022252"/>
                </a:cubicBezTo>
                <a:cubicBezTo>
                  <a:pt x="1890841" y="1022252"/>
                  <a:pt x="1849902" y="981313"/>
                  <a:pt x="1849902" y="930812"/>
                </a:cubicBezTo>
                <a:cubicBezTo>
                  <a:pt x="1849902" y="880311"/>
                  <a:pt x="1890841" y="839372"/>
                  <a:pt x="1941342" y="839372"/>
                </a:cubicBezTo>
                <a:close/>
                <a:moveTo>
                  <a:pt x="1324708" y="839372"/>
                </a:moveTo>
                <a:cubicBezTo>
                  <a:pt x="1375209" y="839372"/>
                  <a:pt x="1416148" y="880311"/>
                  <a:pt x="1416148" y="930812"/>
                </a:cubicBezTo>
                <a:cubicBezTo>
                  <a:pt x="1416148" y="981313"/>
                  <a:pt x="1375209" y="1022252"/>
                  <a:pt x="1324708" y="1022252"/>
                </a:cubicBezTo>
                <a:cubicBezTo>
                  <a:pt x="1274207" y="1022252"/>
                  <a:pt x="1233268" y="981313"/>
                  <a:pt x="1233268" y="930812"/>
                </a:cubicBezTo>
                <a:cubicBezTo>
                  <a:pt x="1233268" y="880311"/>
                  <a:pt x="1274207" y="839372"/>
                  <a:pt x="1324708" y="839372"/>
                </a:cubicBezTo>
                <a:close/>
                <a:moveTo>
                  <a:pt x="708074" y="839372"/>
                </a:moveTo>
                <a:cubicBezTo>
                  <a:pt x="758575" y="839372"/>
                  <a:pt x="799514" y="880311"/>
                  <a:pt x="799514" y="930812"/>
                </a:cubicBezTo>
                <a:cubicBezTo>
                  <a:pt x="799514" y="981313"/>
                  <a:pt x="758575" y="1022252"/>
                  <a:pt x="708074" y="1022252"/>
                </a:cubicBezTo>
                <a:cubicBezTo>
                  <a:pt x="657573" y="1022252"/>
                  <a:pt x="616634" y="981313"/>
                  <a:pt x="616634" y="930812"/>
                </a:cubicBezTo>
                <a:cubicBezTo>
                  <a:pt x="616634" y="880311"/>
                  <a:pt x="657573" y="839372"/>
                  <a:pt x="708074" y="839372"/>
                </a:cubicBezTo>
                <a:close/>
                <a:moveTo>
                  <a:pt x="91440" y="839372"/>
                </a:moveTo>
                <a:cubicBezTo>
                  <a:pt x="141941" y="839372"/>
                  <a:pt x="182880" y="880311"/>
                  <a:pt x="182880" y="930812"/>
                </a:cubicBezTo>
                <a:cubicBezTo>
                  <a:pt x="182880" y="981313"/>
                  <a:pt x="141941" y="1022252"/>
                  <a:pt x="91440" y="1022252"/>
                </a:cubicBezTo>
                <a:cubicBezTo>
                  <a:pt x="40939" y="1022252"/>
                  <a:pt x="0" y="981313"/>
                  <a:pt x="0" y="930812"/>
                </a:cubicBezTo>
                <a:cubicBezTo>
                  <a:pt x="0" y="880311"/>
                  <a:pt x="40939" y="839372"/>
                  <a:pt x="91440" y="839372"/>
                </a:cubicBezTo>
                <a:close/>
                <a:moveTo>
                  <a:pt x="3174610" y="419686"/>
                </a:moveTo>
                <a:cubicBezTo>
                  <a:pt x="3225111" y="419686"/>
                  <a:pt x="3266050" y="460625"/>
                  <a:pt x="3266050" y="511126"/>
                </a:cubicBezTo>
                <a:cubicBezTo>
                  <a:pt x="3266050" y="561627"/>
                  <a:pt x="3225111" y="602566"/>
                  <a:pt x="3174610" y="602566"/>
                </a:cubicBezTo>
                <a:cubicBezTo>
                  <a:pt x="3124109" y="602566"/>
                  <a:pt x="3083170" y="561627"/>
                  <a:pt x="3083170" y="511126"/>
                </a:cubicBezTo>
                <a:cubicBezTo>
                  <a:pt x="3083170" y="460625"/>
                  <a:pt x="3124109" y="419686"/>
                  <a:pt x="3174610" y="419686"/>
                </a:cubicBezTo>
                <a:close/>
                <a:moveTo>
                  <a:pt x="2557976" y="419686"/>
                </a:moveTo>
                <a:cubicBezTo>
                  <a:pt x="2608477" y="419686"/>
                  <a:pt x="2649416" y="460625"/>
                  <a:pt x="2649416" y="511126"/>
                </a:cubicBezTo>
                <a:cubicBezTo>
                  <a:pt x="2649416" y="561627"/>
                  <a:pt x="2608477" y="602566"/>
                  <a:pt x="2557976" y="602566"/>
                </a:cubicBezTo>
                <a:cubicBezTo>
                  <a:pt x="2507475" y="602566"/>
                  <a:pt x="2466536" y="561627"/>
                  <a:pt x="2466536" y="511126"/>
                </a:cubicBezTo>
                <a:cubicBezTo>
                  <a:pt x="2466536" y="460625"/>
                  <a:pt x="2507475" y="419686"/>
                  <a:pt x="2557976" y="419686"/>
                </a:cubicBezTo>
                <a:close/>
                <a:moveTo>
                  <a:pt x="1941342" y="419686"/>
                </a:moveTo>
                <a:cubicBezTo>
                  <a:pt x="1991843" y="419686"/>
                  <a:pt x="2032782" y="460625"/>
                  <a:pt x="2032782" y="511126"/>
                </a:cubicBezTo>
                <a:cubicBezTo>
                  <a:pt x="2032782" y="561627"/>
                  <a:pt x="1991843" y="602566"/>
                  <a:pt x="1941342" y="602566"/>
                </a:cubicBezTo>
                <a:cubicBezTo>
                  <a:pt x="1890841" y="602566"/>
                  <a:pt x="1849902" y="561627"/>
                  <a:pt x="1849902" y="511126"/>
                </a:cubicBezTo>
                <a:cubicBezTo>
                  <a:pt x="1849902" y="460625"/>
                  <a:pt x="1890841" y="419686"/>
                  <a:pt x="1941342" y="419686"/>
                </a:cubicBezTo>
                <a:close/>
                <a:moveTo>
                  <a:pt x="1324708" y="419686"/>
                </a:moveTo>
                <a:cubicBezTo>
                  <a:pt x="1375209" y="419686"/>
                  <a:pt x="1416148" y="460625"/>
                  <a:pt x="1416148" y="511126"/>
                </a:cubicBezTo>
                <a:cubicBezTo>
                  <a:pt x="1416148" y="561627"/>
                  <a:pt x="1375209" y="602566"/>
                  <a:pt x="1324708" y="602566"/>
                </a:cubicBezTo>
                <a:cubicBezTo>
                  <a:pt x="1274207" y="602566"/>
                  <a:pt x="1233268" y="561627"/>
                  <a:pt x="1233268" y="511126"/>
                </a:cubicBezTo>
                <a:cubicBezTo>
                  <a:pt x="1233268" y="460625"/>
                  <a:pt x="1274207" y="419686"/>
                  <a:pt x="1324708" y="419686"/>
                </a:cubicBezTo>
                <a:close/>
                <a:moveTo>
                  <a:pt x="708074" y="419686"/>
                </a:moveTo>
                <a:cubicBezTo>
                  <a:pt x="758575" y="419686"/>
                  <a:pt x="799514" y="460625"/>
                  <a:pt x="799514" y="511126"/>
                </a:cubicBezTo>
                <a:cubicBezTo>
                  <a:pt x="799514" y="561627"/>
                  <a:pt x="758575" y="602566"/>
                  <a:pt x="708074" y="602566"/>
                </a:cubicBezTo>
                <a:cubicBezTo>
                  <a:pt x="657573" y="602566"/>
                  <a:pt x="616634" y="561627"/>
                  <a:pt x="616634" y="511126"/>
                </a:cubicBezTo>
                <a:cubicBezTo>
                  <a:pt x="616634" y="460625"/>
                  <a:pt x="657573" y="419686"/>
                  <a:pt x="708074" y="419686"/>
                </a:cubicBezTo>
                <a:close/>
                <a:moveTo>
                  <a:pt x="91440" y="419686"/>
                </a:moveTo>
                <a:cubicBezTo>
                  <a:pt x="141941" y="419686"/>
                  <a:pt x="182880" y="460625"/>
                  <a:pt x="182880" y="511126"/>
                </a:cubicBezTo>
                <a:cubicBezTo>
                  <a:pt x="182880" y="561627"/>
                  <a:pt x="141941" y="602566"/>
                  <a:pt x="91440" y="602566"/>
                </a:cubicBezTo>
                <a:cubicBezTo>
                  <a:pt x="40939" y="602566"/>
                  <a:pt x="0" y="561627"/>
                  <a:pt x="0" y="511126"/>
                </a:cubicBezTo>
                <a:cubicBezTo>
                  <a:pt x="0" y="460625"/>
                  <a:pt x="40939" y="419686"/>
                  <a:pt x="91440" y="419686"/>
                </a:cubicBezTo>
                <a:close/>
                <a:moveTo>
                  <a:pt x="3174610" y="0"/>
                </a:moveTo>
                <a:cubicBezTo>
                  <a:pt x="3225111" y="0"/>
                  <a:pt x="3266050" y="40939"/>
                  <a:pt x="3266050" y="91440"/>
                </a:cubicBezTo>
                <a:cubicBezTo>
                  <a:pt x="3266050" y="141941"/>
                  <a:pt x="3225111" y="182880"/>
                  <a:pt x="3174610" y="182880"/>
                </a:cubicBezTo>
                <a:cubicBezTo>
                  <a:pt x="3124109" y="182880"/>
                  <a:pt x="3083170" y="141941"/>
                  <a:pt x="3083170" y="91440"/>
                </a:cubicBezTo>
                <a:cubicBezTo>
                  <a:pt x="3083170" y="40939"/>
                  <a:pt x="3124109" y="0"/>
                  <a:pt x="3174610" y="0"/>
                </a:cubicBezTo>
                <a:close/>
                <a:moveTo>
                  <a:pt x="2557976" y="0"/>
                </a:moveTo>
                <a:cubicBezTo>
                  <a:pt x="2608477" y="0"/>
                  <a:pt x="2649416" y="40939"/>
                  <a:pt x="2649416" y="91440"/>
                </a:cubicBezTo>
                <a:cubicBezTo>
                  <a:pt x="2649416" y="141941"/>
                  <a:pt x="2608477" y="182880"/>
                  <a:pt x="2557976" y="182880"/>
                </a:cubicBezTo>
                <a:cubicBezTo>
                  <a:pt x="2507475" y="182880"/>
                  <a:pt x="2466536" y="141941"/>
                  <a:pt x="2466536" y="91440"/>
                </a:cubicBezTo>
                <a:cubicBezTo>
                  <a:pt x="2466536" y="40939"/>
                  <a:pt x="2507475" y="0"/>
                  <a:pt x="2557976" y="0"/>
                </a:cubicBezTo>
                <a:close/>
                <a:moveTo>
                  <a:pt x="1941342" y="0"/>
                </a:moveTo>
                <a:cubicBezTo>
                  <a:pt x="1991843" y="0"/>
                  <a:pt x="2032782" y="40939"/>
                  <a:pt x="2032782" y="91440"/>
                </a:cubicBezTo>
                <a:cubicBezTo>
                  <a:pt x="2032782" y="141941"/>
                  <a:pt x="1991843" y="182880"/>
                  <a:pt x="1941342" y="182880"/>
                </a:cubicBezTo>
                <a:cubicBezTo>
                  <a:pt x="1890841" y="182880"/>
                  <a:pt x="1849902" y="141941"/>
                  <a:pt x="1849902" y="91440"/>
                </a:cubicBezTo>
                <a:cubicBezTo>
                  <a:pt x="1849902" y="40939"/>
                  <a:pt x="1890841" y="0"/>
                  <a:pt x="1941342" y="0"/>
                </a:cubicBezTo>
                <a:close/>
                <a:moveTo>
                  <a:pt x="1324708" y="0"/>
                </a:moveTo>
                <a:cubicBezTo>
                  <a:pt x="1375209" y="0"/>
                  <a:pt x="1416148" y="40939"/>
                  <a:pt x="1416148" y="91440"/>
                </a:cubicBezTo>
                <a:cubicBezTo>
                  <a:pt x="1416148" y="141941"/>
                  <a:pt x="1375209" y="182880"/>
                  <a:pt x="1324708" y="182880"/>
                </a:cubicBezTo>
                <a:cubicBezTo>
                  <a:pt x="1274207" y="182880"/>
                  <a:pt x="1233268" y="141941"/>
                  <a:pt x="1233268" y="91440"/>
                </a:cubicBezTo>
                <a:cubicBezTo>
                  <a:pt x="1233268" y="40939"/>
                  <a:pt x="1274207" y="0"/>
                  <a:pt x="1324708" y="0"/>
                </a:cubicBezTo>
                <a:close/>
                <a:moveTo>
                  <a:pt x="708074" y="0"/>
                </a:moveTo>
                <a:cubicBezTo>
                  <a:pt x="758575" y="0"/>
                  <a:pt x="799514" y="40939"/>
                  <a:pt x="799514" y="91440"/>
                </a:cubicBezTo>
                <a:cubicBezTo>
                  <a:pt x="799514" y="141941"/>
                  <a:pt x="758575" y="182880"/>
                  <a:pt x="708074" y="182880"/>
                </a:cubicBezTo>
                <a:cubicBezTo>
                  <a:pt x="657573" y="182880"/>
                  <a:pt x="616634" y="141941"/>
                  <a:pt x="616634" y="91440"/>
                </a:cubicBezTo>
                <a:cubicBezTo>
                  <a:pt x="616634" y="40939"/>
                  <a:pt x="657573" y="0"/>
                  <a:pt x="708074" y="0"/>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accent2"/>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2700" dirty="0">
              <a:solidFill>
                <a:schemeClr val="lt1"/>
              </a:solidFill>
            </a:endParaRPr>
          </a:p>
        </p:txBody>
      </p:sp>
      <p:sp>
        <p:nvSpPr>
          <p:cNvPr id="24" name="圆: 空心 23"/>
          <p:cNvSpPr/>
          <p:nvPr>
            <p:custDataLst>
              <p:tags r:id="rId7"/>
            </p:custDataLst>
          </p:nvPr>
        </p:nvSpPr>
        <p:spPr>
          <a:xfrm>
            <a:off x="15551523" y="4474652"/>
            <a:ext cx="665630" cy="665630"/>
          </a:xfrm>
          <a:prstGeom prst="donut">
            <a:avLst/>
          </a:prstGeom>
          <a:solidFill>
            <a:schemeClr val="accent2"/>
          </a:solidFill>
          <a:ln>
            <a:noFill/>
            <a:prstDash val="solid"/>
          </a:ln>
          <a:effectLst>
            <a:outerShdw blurRad="203200" dist="101600" dir="8100000" algn="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2500"/>
          </a:bodyPr>
          <a:lstStyle/>
          <a:p>
            <a:pPr algn="ctr"/>
            <a:endParaRPr lang="en-US" sz="2700">
              <a:solidFill>
                <a:schemeClr val="lt1"/>
              </a:solidFill>
            </a:endParaRPr>
          </a:p>
        </p:txBody>
      </p:sp>
      <p:sp>
        <p:nvSpPr>
          <p:cNvPr id="16" name="任意多边形: 形状 3"/>
          <p:cNvSpPr/>
          <p:nvPr>
            <p:custDataLst>
              <p:tags r:id="rId8"/>
            </p:custDataLst>
          </p:nvPr>
        </p:nvSpPr>
        <p:spPr>
          <a:xfrm>
            <a:off x="2" y="0"/>
            <a:ext cx="270000" cy="7626927"/>
          </a:xfrm>
          <a:custGeom>
            <a:avLst/>
            <a:gdLst>
              <a:gd name="connsiteX0" fmla="*/ 0 w 263237"/>
              <a:gd name="connsiteY0" fmla="*/ 0 h 5084618"/>
              <a:gd name="connsiteX1" fmla="*/ 263237 w 263237"/>
              <a:gd name="connsiteY1" fmla="*/ 0 h 5084618"/>
              <a:gd name="connsiteX2" fmla="*/ 263237 w 263237"/>
              <a:gd name="connsiteY2" fmla="*/ 4941457 h 5084618"/>
              <a:gd name="connsiteX3" fmla="*/ 120076 w 263237"/>
              <a:gd name="connsiteY3" fmla="*/ 5084618 h 5084618"/>
              <a:gd name="connsiteX4" fmla="*/ 0 w 263237"/>
              <a:gd name="connsiteY4" fmla="*/ 5084618 h 508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37" h="5084618">
                <a:moveTo>
                  <a:pt x="0" y="0"/>
                </a:moveTo>
                <a:lnTo>
                  <a:pt x="263237" y="0"/>
                </a:lnTo>
                <a:lnTo>
                  <a:pt x="263237" y="4941457"/>
                </a:lnTo>
                <a:cubicBezTo>
                  <a:pt x="263237" y="5020523"/>
                  <a:pt x="199142" y="5084618"/>
                  <a:pt x="120076" y="5084618"/>
                </a:cubicBezTo>
                <a:lnTo>
                  <a:pt x="0" y="5084618"/>
                </a:lnTo>
                <a:close/>
              </a:path>
            </a:pathLst>
          </a:custGeom>
          <a:solidFill>
            <a:schemeClr val="accent2"/>
          </a:solidFill>
          <a:ln>
            <a:noFill/>
            <a:prstDash val="solid"/>
          </a:ln>
          <a:effectLst>
            <a:outerShdw blurRad="203200" dist="101600" dir="8100000" algn="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2700">
              <a:solidFill>
                <a:schemeClr val="lt1"/>
              </a:solidFill>
            </a:endParaRPr>
          </a:p>
        </p:txBody>
      </p:sp>
      <p:sp>
        <p:nvSpPr>
          <p:cNvPr id="8" name="副标题" descr="7b0a20202020227461726765744d6f64756c65223a202270726f636573734f6e6c696e65466f6e7473220a7d0a"/>
          <p:cNvSpPr txBox="1">
            <a:spLocks noGrp="1"/>
          </p:cNvSpPr>
          <p:nvPr>
            <p:ph type="body" idx="2" hasCustomPrompt="1"/>
            <p:custDataLst>
              <p:tags r:id="rId9"/>
            </p:custDataLst>
          </p:nvPr>
        </p:nvSpPr>
        <p:spPr>
          <a:xfrm>
            <a:off x="1071563" y="1375410"/>
            <a:ext cx="9508808" cy="2121218"/>
          </a:xfrm>
          <a:prstGeom prst="rect">
            <a:avLst/>
          </a:prstGeom>
          <a:noFill/>
        </p:spPr>
        <p:txBody>
          <a:bodyPr vert="horz" wrap="square" lIns="91440" tIns="0" rIns="91440" bIns="0" rtlCol="0" anchor="b" anchorCtr="0">
            <a:normAutofit/>
          </a:bodyPr>
          <a:lstStyle>
            <a:lvl1pPr marL="0" marR="0" lvl="0" algn="l" defTabSz="914400" rtl="0" eaLnBrk="1" fontAlgn="auto" latinLnBrk="0" hangingPunct="1">
              <a:lnSpc>
                <a:spcPct val="130000"/>
              </a:lnSpc>
              <a:buClrTx/>
              <a:buSzTx/>
              <a:buFontTx/>
              <a:buNone/>
              <a:defRPr kumimoji="0" lang="en-US" sz="6600" b="0" i="0" u="none" strike="noStrike" kern="1200" cap="none" spc="0" normalizeH="0" baseline="0" noProof="1" dirty="0">
                <a:solidFill>
                  <a:schemeClr val="accent6"/>
                </a:solidFill>
                <a:latin typeface="+mj-lt"/>
                <a:sym typeface="+mn-ea"/>
              </a:defRPr>
            </a:lvl1pPr>
          </a:lstStyle>
          <a:p>
            <a:pPr lvl="0" algn="l">
              <a:lnSpc>
                <a:spcPct val="130000"/>
              </a:lnSpc>
              <a:buClrTx/>
              <a:buSzTx/>
              <a:buFontTx/>
            </a:pPr>
            <a:r>
              <a:rPr>
                <a:latin typeface="+mj-lt"/>
                <a:sym typeface="+mn-ea"/>
              </a:rPr>
              <a:t>Click to add text</a:t>
            </a:r>
            <a:endParaRPr>
              <a:sym typeface="+mn-ea"/>
            </a:endParaRPr>
          </a:p>
        </p:txBody>
      </p:sp>
      <p:sp>
        <p:nvSpPr>
          <p:cNvPr id="7" name="标题" descr="7b0a20202020227461726765744d6f64756c65223a202270726f636573734f6e6c696e65466f6e7473220a7d0a"/>
          <p:cNvSpPr txBox="1">
            <a:spLocks noGrp="1"/>
          </p:cNvSpPr>
          <p:nvPr>
            <p:ph type="title" idx="1" hasCustomPrompt="1"/>
            <p:custDataLst>
              <p:tags r:id="rId10"/>
            </p:custDataLst>
          </p:nvPr>
        </p:nvSpPr>
        <p:spPr>
          <a:xfrm>
            <a:off x="1071563" y="3497580"/>
            <a:ext cx="9620250" cy="3838575"/>
          </a:xfrm>
          <a:prstGeom prst="rect">
            <a:avLst/>
          </a:prstGeom>
          <a:noFill/>
        </p:spPr>
        <p:txBody>
          <a:bodyPr vert="horz" wrap="square" lIns="91440" tIns="0" rIns="91440" bIns="0" rtlCol="0" anchor="t" anchorCtr="0">
            <a:normAutofit/>
          </a:bodyPr>
          <a:lstStyle>
            <a:lvl1pPr marL="0" marR="0" lvl="0" algn="l" defTabSz="914400" rtl="0" eaLnBrk="1" fontAlgn="auto" latinLnBrk="0" hangingPunct="1">
              <a:lnSpc>
                <a:spcPct val="100000"/>
              </a:lnSpc>
              <a:buClrTx/>
              <a:buSzTx/>
              <a:buFontTx/>
              <a:buNone/>
              <a:defRPr kumimoji="0" lang="en-US" sz="7350" b="0" i="0" u="none" strike="noStrike" kern="1200" cap="none" spc="0" normalizeH="0" baseline="0" noProof="1" dirty="0">
                <a:solidFill>
                  <a:schemeClr val="tx1">
                    <a:lumMod val="75000"/>
                    <a:lumOff val="25000"/>
                  </a:schemeClr>
                </a:solidFill>
                <a:latin typeface="+mj-lt"/>
                <a:sym typeface="+mn-ea"/>
              </a:defRPr>
            </a:lvl1pPr>
          </a:lstStyle>
          <a:p>
            <a:pPr lvl="0" algn="l">
              <a:buClrTx/>
              <a:buSzTx/>
              <a:buFontTx/>
            </a:pP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11"/>
            </p:custDataLst>
          </p:nvPr>
        </p:nvSpPr>
        <p:spPr>
          <a:xfrm>
            <a:off x="1257300" y="9534525"/>
            <a:ext cx="4114800" cy="547688"/>
          </a:xfrm>
        </p:spPr>
        <p:txBody>
          <a:bodyPr/>
          <a:lstStyle/>
          <a:p>
            <a:r>
              <a:rPr lang="en-US"/>
              <a:t>Date Area</a:t>
            </a:r>
            <a:endParaRPr lang="en-US"/>
          </a:p>
        </p:txBody>
      </p:sp>
      <p:sp>
        <p:nvSpPr>
          <p:cNvPr id="5" name="页脚占位符 4"/>
          <p:cNvSpPr>
            <a:spLocks noGrp="1"/>
          </p:cNvSpPr>
          <p:nvPr>
            <p:ph type="ftr" sz="quarter" idx="11"/>
            <p:custDataLst>
              <p:tags r:id="rId12"/>
            </p:custDataLst>
          </p:nvPr>
        </p:nvSpPr>
        <p:spPr>
          <a:xfrm>
            <a:off x="6057900" y="9534525"/>
            <a:ext cx="6172200" cy="547688"/>
          </a:xfrm>
        </p:spPr>
        <p:txBody>
          <a:bodyPr/>
          <a:lstStyle/>
          <a:p>
            <a:endParaRPr lang="en-US"/>
          </a:p>
        </p:txBody>
      </p:sp>
      <p:sp>
        <p:nvSpPr>
          <p:cNvPr id="6" name="灯片编号占位符 5"/>
          <p:cNvSpPr>
            <a:spLocks noGrp="1"/>
          </p:cNvSpPr>
          <p:nvPr>
            <p:ph type="sldNum" sz="quarter" idx="12"/>
            <p:custDataLst>
              <p:tags r:id="rId13"/>
            </p:custDataLst>
          </p:nvPr>
        </p:nvSpPr>
        <p:spPr>
          <a:xfrm>
            <a:off x="12915900" y="9534525"/>
            <a:ext cx="4114800" cy="547688"/>
          </a:xfrm>
        </p:spPr>
        <p:txBody>
          <a:bodyPr/>
          <a:lstStyle/>
          <a:p>
            <a:fld id="{73127340-2293-49D2-96F1-6E7BF0C8FD9C}" type="slidenum">
              <a:rPr lang="en-US" smtClean="0"/>
            </a:fld>
            <a:endParaRPr lang="en-US"/>
          </a:p>
        </p:txBody>
      </p:sp>
      <p:sp>
        <p:nvSpPr>
          <p:cNvPr id="18" name="署名占位符 10"/>
          <p:cNvSpPr>
            <a:spLocks noGrp="1"/>
          </p:cNvSpPr>
          <p:nvPr>
            <p:ph type="body" sz="quarter" idx="17" hasCustomPrompt="1"/>
            <p:custDataLst>
              <p:tags r:id="rId14"/>
            </p:custDataLst>
          </p:nvPr>
        </p:nvSpPr>
        <p:spPr>
          <a:xfrm>
            <a:off x="1257300" y="7421880"/>
            <a:ext cx="3050858" cy="817245"/>
          </a:xfrm>
          <a:prstGeom prst="roundRect">
            <a:avLst/>
          </a:prstGeom>
          <a:solidFill>
            <a:schemeClr val="accent2"/>
          </a:solidFill>
        </p:spPr>
        <p:txBody>
          <a:bodyPr wrap="square" anchor="ctr">
            <a:normAutofit/>
          </a:bodyPr>
          <a:lstStyle>
            <a:lvl1pPr marL="0" indent="0" algn="ctr">
              <a:lnSpc>
                <a:spcPct val="100000"/>
              </a:lnSpc>
              <a:buNone/>
              <a:defRPr sz="2400" u="none" strike="noStrike" kern="1200" cap="none" spc="0" normalizeH="0">
                <a:solidFill>
                  <a:srgbClr val="FFFFFF"/>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8" name="标题"/>
          <p:cNvSpPr txBox="1">
            <a:spLocks noGrp="1"/>
          </p:cNvSpPr>
          <p:nvPr>
            <p:ph type="title" idx="3" hasCustomPrompt="1"/>
            <p:custDataLst>
              <p:tags r:id="rId2"/>
            </p:custDataLst>
          </p:nvPr>
        </p:nvSpPr>
        <p:spPr>
          <a:xfrm>
            <a:off x="912495" y="768668"/>
            <a:ext cx="16453485" cy="729615"/>
          </a:xfrm>
          <a:prstGeom prst="rect">
            <a:avLst/>
          </a:prstGeom>
          <a:noFill/>
        </p:spPr>
        <p:txBody>
          <a:bodyPr vert="horz" wrap="square" tIns="0" bIns="0" rtlCol="0" anchor="b" anchorCtr="0">
            <a:normAutofit/>
          </a:bodyPr>
          <a:lstStyle>
            <a:lvl1pPr marL="0" marR="0" lvl="0" algn="l" defTabSz="914400" rtl="0" eaLnBrk="1" fontAlgn="auto" latinLnBrk="0" hangingPunct="1">
              <a:lnSpc>
                <a:spcPct val="100000"/>
              </a:lnSpc>
              <a:buClrTx/>
              <a:buSzTx/>
              <a:buFontTx/>
              <a:buNone/>
              <a:defRPr kumimoji="0" lang="en-US" sz="4200" b="0" i="0" u="none" strike="noStrike" kern="1200" cap="none" spc="0" normalizeH="0" baseline="0" noProof="1" dirty="0">
                <a:solidFill>
                  <a:schemeClr val="accent1"/>
                </a:solidFill>
                <a:latin typeface="+mj-lt"/>
                <a:sym typeface="+mn-ea"/>
              </a:defRPr>
            </a:lvl1pPr>
          </a:lstStyle>
          <a:p>
            <a:pPr lvl="0" algn="l">
              <a:buClrTx/>
              <a:buSzTx/>
              <a:buFontTx/>
            </a:pPr>
            <a:r>
              <a:rPr dirty="0">
                <a:latin typeface="+mj-lt"/>
                <a:sym typeface="+mn-ea"/>
              </a:rPr>
              <a:t>Click to add title</a:t>
            </a:r>
            <a:endParaRPr dirty="0">
              <a:sym typeface="+mn-ea"/>
            </a:endParaRPr>
          </a:p>
        </p:txBody>
      </p:sp>
      <p:cxnSp>
        <p:nvCxnSpPr>
          <p:cNvPr id="434" name="直接连接符 433"/>
          <p:cNvCxnSpPr/>
          <p:nvPr>
            <p:custDataLst>
              <p:tags r:id="rId3"/>
            </p:custDataLst>
          </p:nvPr>
        </p:nvCxnSpPr>
        <p:spPr>
          <a:xfrm>
            <a:off x="1077189" y="1500086"/>
            <a:ext cx="5715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正文"/>
          <p:cNvSpPr txBox="1">
            <a:spLocks noGrp="1"/>
          </p:cNvSpPr>
          <p:nvPr>
            <p:ph idx="1" hasCustomPrompt="1"/>
            <p:custDataLst>
              <p:tags r:id="rId4"/>
            </p:custDataLst>
          </p:nvPr>
        </p:nvSpPr>
        <p:spPr>
          <a:xfrm>
            <a:off x="912495" y="1993583"/>
            <a:ext cx="16453485" cy="7380923"/>
          </a:xfrm>
          <a:prstGeom prst="rect">
            <a:avLst/>
          </a:prstGeom>
          <a:ln>
            <a:noFill/>
            <a:prstDash val="sysDash"/>
          </a:ln>
        </p:spPr>
        <p:txBody>
          <a:bodyPr vert="horz" lIns="90000" tIns="46800" rIns="90000" bIns="46800" rtlCol="0">
            <a:normAutofit/>
          </a:bodyPr>
          <a:lstStyle>
            <a:lvl1pPr>
              <a:defRPr kumimoji="0" sz="2700" b="0" i="0" u="none" strike="noStrike" kern="1200" cap="none" spc="0" normalizeH="0" baseline="0" dirty="0">
                <a:ln>
                  <a:noFill/>
                  <a:prstDash val="sysDot"/>
                </a:ln>
                <a:solidFill>
                  <a:schemeClr val="tx1">
                    <a:lumMod val="75000"/>
                    <a:lumOff val="25000"/>
                  </a:schemeClr>
                </a:solidFill>
                <a:uFillTx/>
                <a:latin typeface="+mn-lt"/>
                <a:sym typeface="+mn-ea"/>
              </a:defRPr>
            </a:lvl1pPr>
            <a:lvl2pPr>
              <a:defRPr kumimoji="0" sz="2400" b="0" i="0" u="none" strike="noStrike" cap="none" spc="150" normalizeH="0" baseline="0" dirty="0">
                <a:solidFill>
                  <a:schemeClr val="tx1">
                    <a:lumMod val="65000"/>
                    <a:lumOff val="35000"/>
                  </a:schemeClr>
                </a:solidFill>
                <a:uFillTx/>
                <a:latin typeface="+mn-lt"/>
                <a:sym typeface="+mn-ea"/>
              </a:defRPr>
            </a:lvl2pPr>
            <a:lvl3pPr>
              <a:defRPr kumimoji="0" sz="2400" b="0" i="0" u="none" strike="noStrike" cap="none" spc="150" normalizeH="0" baseline="0" dirty="0">
                <a:solidFill>
                  <a:schemeClr val="tx1">
                    <a:lumMod val="65000"/>
                    <a:lumOff val="35000"/>
                  </a:schemeClr>
                </a:solidFill>
                <a:uFillTx/>
                <a:latin typeface="+mn-lt"/>
                <a:sym typeface="+mn-ea"/>
              </a:defRPr>
            </a:lvl3pPr>
            <a:lvl4pPr>
              <a:defRPr kumimoji="0" sz="2100" b="0" i="0" u="none" strike="noStrike" cap="none" spc="150" normalizeH="0" baseline="0" dirty="0">
                <a:solidFill>
                  <a:schemeClr val="tx1">
                    <a:lumMod val="65000"/>
                    <a:lumOff val="35000"/>
                  </a:schemeClr>
                </a:solidFill>
                <a:uFillTx/>
                <a:latin typeface="+mn-lt"/>
                <a:sym typeface="+mn-ea"/>
              </a:defRPr>
            </a:lvl4pPr>
            <a:lvl5pPr>
              <a:defRPr kumimoji="0" sz="2100" b="0" i="0" u="none" strike="noStrike" cap="none" spc="150" normalizeH="0" baseline="0" dirty="0">
                <a:solidFill>
                  <a:schemeClr val="tx1">
                    <a:lumMod val="65000"/>
                    <a:lumOff val="35000"/>
                  </a:schemeClr>
                </a:solidFill>
                <a:uFillTx/>
                <a:latin typeface="+mn-lt"/>
                <a:sym typeface="+mn-ea"/>
              </a:defRPr>
            </a:lvl5pPr>
          </a:lstStyle>
          <a:p>
            <a:pPr marR="0" lvl="0" fontAlgn="auto">
              <a:lnSpc>
                <a:spcPct val="130000"/>
              </a:lnSpc>
              <a:spcBef>
                <a:spcPts val="1200"/>
              </a:spcBef>
              <a:spcAft>
                <a:spcPts val="0"/>
              </a:spcAft>
              <a:buClr>
                <a:schemeClr val="accent2"/>
              </a:buClr>
              <a:buSzTx/>
              <a:buChar char="●"/>
            </a:pPr>
            <a:r>
              <a:rPr dirty="0">
                <a:latin typeface="+mn-lt"/>
                <a:sym typeface="+mn-ea"/>
              </a:rPr>
              <a:t>Click to add text</a:t>
            </a:r>
            <a:endParaRPr dirty="0">
              <a:sym typeface="+mn-ea"/>
            </a:endParaRPr>
          </a:p>
        </p:txBody>
      </p:sp>
      <p:sp>
        <p:nvSpPr>
          <p:cNvPr id="4" name="日期占位符 3"/>
          <p:cNvSpPr>
            <a:spLocks noGrp="1"/>
          </p:cNvSpPr>
          <p:nvPr>
            <p:ph type="dt" sz="half" idx="10"/>
            <p:custDataLst>
              <p:tags r:id="rId5"/>
            </p:custDataLst>
          </p:nvPr>
        </p:nvSpPr>
        <p:spPr>
          <a:xfrm>
            <a:off x="1257300" y="9534525"/>
            <a:ext cx="4114800" cy="547688"/>
          </a:xfrm>
        </p:spPr>
        <p:txBody>
          <a:bodyPr/>
          <a:lstStyle/>
          <a:p>
            <a:r>
              <a:rPr lang="en-US"/>
              <a:t>Date Area</a:t>
            </a:r>
            <a:endParaRPr lang="en-US"/>
          </a:p>
        </p:txBody>
      </p:sp>
      <p:sp>
        <p:nvSpPr>
          <p:cNvPr id="5" name="页脚占位符 4"/>
          <p:cNvSpPr>
            <a:spLocks noGrp="1"/>
          </p:cNvSpPr>
          <p:nvPr>
            <p:ph type="ftr" sz="quarter" idx="11"/>
            <p:custDataLst>
              <p:tags r:id="rId6"/>
            </p:custDataLst>
          </p:nvPr>
        </p:nvSpPr>
        <p:spPr>
          <a:xfrm>
            <a:off x="6057900" y="9534525"/>
            <a:ext cx="6172200" cy="547688"/>
          </a:xfrm>
        </p:spPr>
        <p:txBody>
          <a:bodyPr/>
          <a:lstStyle/>
          <a:p>
            <a:endParaRPr lang="en-US"/>
          </a:p>
        </p:txBody>
      </p:sp>
      <p:sp>
        <p:nvSpPr>
          <p:cNvPr id="6" name="灯片编号占位符 5"/>
          <p:cNvSpPr>
            <a:spLocks noGrp="1"/>
          </p:cNvSpPr>
          <p:nvPr>
            <p:ph type="sldNum" sz="quarter" idx="12"/>
            <p:custDataLst>
              <p:tags r:id="rId7"/>
            </p:custDataLst>
          </p:nvPr>
        </p:nvSpPr>
        <p:spPr>
          <a:xfrm>
            <a:off x="12915900" y="9534525"/>
            <a:ext cx="4114800" cy="547688"/>
          </a:xfrm>
        </p:spPr>
        <p:txBody>
          <a:bodyPr/>
          <a:lstStyle/>
          <a:p>
            <a:fld id="{73127340-2293-49D2-96F1-6E7BF0C8FD9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8" name="任意多边形: 形状 5"/>
          <p:cNvSpPr/>
          <p:nvPr>
            <p:custDataLst>
              <p:tags r:id="rId2"/>
            </p:custDataLst>
          </p:nvPr>
        </p:nvSpPr>
        <p:spPr>
          <a:xfrm>
            <a:off x="2" y="0"/>
            <a:ext cx="270000" cy="7626927"/>
          </a:xfrm>
          <a:custGeom>
            <a:avLst/>
            <a:gdLst>
              <a:gd name="connsiteX0" fmla="*/ 0 w 263237"/>
              <a:gd name="connsiteY0" fmla="*/ 0 h 5084618"/>
              <a:gd name="connsiteX1" fmla="*/ 263237 w 263237"/>
              <a:gd name="connsiteY1" fmla="*/ 0 h 5084618"/>
              <a:gd name="connsiteX2" fmla="*/ 263237 w 263237"/>
              <a:gd name="connsiteY2" fmla="*/ 4941457 h 5084618"/>
              <a:gd name="connsiteX3" fmla="*/ 120076 w 263237"/>
              <a:gd name="connsiteY3" fmla="*/ 5084618 h 5084618"/>
              <a:gd name="connsiteX4" fmla="*/ 0 w 263237"/>
              <a:gd name="connsiteY4" fmla="*/ 5084618 h 508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37" h="5084618">
                <a:moveTo>
                  <a:pt x="0" y="0"/>
                </a:moveTo>
                <a:lnTo>
                  <a:pt x="263237" y="0"/>
                </a:lnTo>
                <a:lnTo>
                  <a:pt x="263237" y="4941457"/>
                </a:lnTo>
                <a:cubicBezTo>
                  <a:pt x="263237" y="5020523"/>
                  <a:pt x="199142" y="5084618"/>
                  <a:pt x="120076" y="5084618"/>
                </a:cubicBezTo>
                <a:lnTo>
                  <a:pt x="0" y="5084618"/>
                </a:lnTo>
                <a:close/>
              </a:path>
            </a:pathLst>
          </a:custGeom>
          <a:solidFill>
            <a:schemeClr val="accent2"/>
          </a:solidFill>
          <a:ln>
            <a:noFill/>
            <a:prstDash val="solid"/>
          </a:ln>
          <a:effectLst>
            <a:outerShdw blurRad="203200" dist="101600" dir="8100000" algn="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2700">
              <a:solidFill>
                <a:schemeClr val="lt1"/>
              </a:solidFill>
            </a:endParaRPr>
          </a:p>
        </p:txBody>
      </p:sp>
      <p:sp>
        <p:nvSpPr>
          <p:cNvPr id="50" name="任意多边形: 形状 49"/>
          <p:cNvSpPr/>
          <p:nvPr>
            <p:custDataLst>
              <p:tags r:id="rId3"/>
            </p:custDataLst>
          </p:nvPr>
        </p:nvSpPr>
        <p:spPr>
          <a:xfrm>
            <a:off x="17228508" y="2825348"/>
            <a:ext cx="918783" cy="1480094"/>
          </a:xfrm>
          <a:custGeom>
            <a:avLst/>
            <a:gdLst>
              <a:gd name="connsiteX0" fmla="*/ 572972 w 612522"/>
              <a:gd name="connsiteY0" fmla="*/ 907629 h 986729"/>
              <a:gd name="connsiteX1" fmla="*/ 612522 w 612522"/>
              <a:gd name="connsiteY1" fmla="*/ 947179 h 986729"/>
              <a:gd name="connsiteX2" fmla="*/ 572972 w 612522"/>
              <a:gd name="connsiteY2" fmla="*/ 986729 h 986729"/>
              <a:gd name="connsiteX3" fmla="*/ 533422 w 612522"/>
              <a:gd name="connsiteY3" fmla="*/ 947179 h 986729"/>
              <a:gd name="connsiteX4" fmla="*/ 572972 w 612522"/>
              <a:gd name="connsiteY4" fmla="*/ 907629 h 986729"/>
              <a:gd name="connsiteX5" fmla="*/ 306261 w 612522"/>
              <a:gd name="connsiteY5" fmla="*/ 907629 h 986729"/>
              <a:gd name="connsiteX6" fmla="*/ 345811 w 612522"/>
              <a:gd name="connsiteY6" fmla="*/ 947179 h 986729"/>
              <a:gd name="connsiteX7" fmla="*/ 306261 w 612522"/>
              <a:gd name="connsiteY7" fmla="*/ 986729 h 986729"/>
              <a:gd name="connsiteX8" fmla="*/ 266711 w 612522"/>
              <a:gd name="connsiteY8" fmla="*/ 947179 h 986729"/>
              <a:gd name="connsiteX9" fmla="*/ 306261 w 612522"/>
              <a:gd name="connsiteY9" fmla="*/ 907629 h 986729"/>
              <a:gd name="connsiteX10" fmla="*/ 39550 w 612522"/>
              <a:gd name="connsiteY10" fmla="*/ 907629 h 986729"/>
              <a:gd name="connsiteX11" fmla="*/ 79101 w 612522"/>
              <a:gd name="connsiteY11" fmla="*/ 947179 h 986729"/>
              <a:gd name="connsiteX12" fmla="*/ 39550 w 612522"/>
              <a:gd name="connsiteY12" fmla="*/ 986729 h 986729"/>
              <a:gd name="connsiteX13" fmla="*/ 0 w 612522"/>
              <a:gd name="connsiteY13" fmla="*/ 947179 h 986729"/>
              <a:gd name="connsiteX14" fmla="*/ 39550 w 612522"/>
              <a:gd name="connsiteY14" fmla="*/ 907629 h 986729"/>
              <a:gd name="connsiteX15" fmla="*/ 572972 w 612522"/>
              <a:gd name="connsiteY15" fmla="*/ 726103 h 986729"/>
              <a:gd name="connsiteX16" fmla="*/ 612522 w 612522"/>
              <a:gd name="connsiteY16" fmla="*/ 765653 h 986729"/>
              <a:gd name="connsiteX17" fmla="*/ 572972 w 612522"/>
              <a:gd name="connsiteY17" fmla="*/ 805203 h 986729"/>
              <a:gd name="connsiteX18" fmla="*/ 533422 w 612522"/>
              <a:gd name="connsiteY18" fmla="*/ 765653 h 986729"/>
              <a:gd name="connsiteX19" fmla="*/ 572972 w 612522"/>
              <a:gd name="connsiteY19" fmla="*/ 726103 h 986729"/>
              <a:gd name="connsiteX20" fmla="*/ 306261 w 612522"/>
              <a:gd name="connsiteY20" fmla="*/ 726103 h 986729"/>
              <a:gd name="connsiteX21" fmla="*/ 345811 w 612522"/>
              <a:gd name="connsiteY21" fmla="*/ 765653 h 986729"/>
              <a:gd name="connsiteX22" fmla="*/ 306261 w 612522"/>
              <a:gd name="connsiteY22" fmla="*/ 805203 h 986729"/>
              <a:gd name="connsiteX23" fmla="*/ 266711 w 612522"/>
              <a:gd name="connsiteY23" fmla="*/ 765653 h 986729"/>
              <a:gd name="connsiteX24" fmla="*/ 306261 w 612522"/>
              <a:gd name="connsiteY24" fmla="*/ 726103 h 986729"/>
              <a:gd name="connsiteX25" fmla="*/ 39550 w 612522"/>
              <a:gd name="connsiteY25" fmla="*/ 726103 h 986729"/>
              <a:gd name="connsiteX26" fmla="*/ 79101 w 612522"/>
              <a:gd name="connsiteY26" fmla="*/ 765653 h 986729"/>
              <a:gd name="connsiteX27" fmla="*/ 39550 w 612522"/>
              <a:gd name="connsiteY27" fmla="*/ 805203 h 986729"/>
              <a:gd name="connsiteX28" fmla="*/ 0 w 612522"/>
              <a:gd name="connsiteY28" fmla="*/ 765653 h 986729"/>
              <a:gd name="connsiteX29" fmla="*/ 39550 w 612522"/>
              <a:gd name="connsiteY29" fmla="*/ 726103 h 986729"/>
              <a:gd name="connsiteX30" fmla="*/ 572972 w 612522"/>
              <a:gd name="connsiteY30" fmla="*/ 544577 h 986729"/>
              <a:gd name="connsiteX31" fmla="*/ 612522 w 612522"/>
              <a:gd name="connsiteY31" fmla="*/ 584127 h 986729"/>
              <a:gd name="connsiteX32" fmla="*/ 572972 w 612522"/>
              <a:gd name="connsiteY32" fmla="*/ 623678 h 986729"/>
              <a:gd name="connsiteX33" fmla="*/ 533422 w 612522"/>
              <a:gd name="connsiteY33" fmla="*/ 584127 h 986729"/>
              <a:gd name="connsiteX34" fmla="*/ 572972 w 612522"/>
              <a:gd name="connsiteY34" fmla="*/ 544577 h 986729"/>
              <a:gd name="connsiteX35" fmla="*/ 306261 w 612522"/>
              <a:gd name="connsiteY35" fmla="*/ 544577 h 986729"/>
              <a:gd name="connsiteX36" fmla="*/ 345811 w 612522"/>
              <a:gd name="connsiteY36" fmla="*/ 584127 h 986729"/>
              <a:gd name="connsiteX37" fmla="*/ 306261 w 612522"/>
              <a:gd name="connsiteY37" fmla="*/ 623678 h 986729"/>
              <a:gd name="connsiteX38" fmla="*/ 266711 w 612522"/>
              <a:gd name="connsiteY38" fmla="*/ 584127 h 986729"/>
              <a:gd name="connsiteX39" fmla="*/ 306261 w 612522"/>
              <a:gd name="connsiteY39" fmla="*/ 544577 h 986729"/>
              <a:gd name="connsiteX40" fmla="*/ 39550 w 612522"/>
              <a:gd name="connsiteY40" fmla="*/ 544577 h 986729"/>
              <a:gd name="connsiteX41" fmla="*/ 79101 w 612522"/>
              <a:gd name="connsiteY41" fmla="*/ 584127 h 986729"/>
              <a:gd name="connsiteX42" fmla="*/ 39550 w 612522"/>
              <a:gd name="connsiteY42" fmla="*/ 623678 h 986729"/>
              <a:gd name="connsiteX43" fmla="*/ 0 w 612522"/>
              <a:gd name="connsiteY43" fmla="*/ 584127 h 986729"/>
              <a:gd name="connsiteX44" fmla="*/ 39550 w 612522"/>
              <a:gd name="connsiteY44" fmla="*/ 544577 h 986729"/>
              <a:gd name="connsiteX45" fmla="*/ 572972 w 612522"/>
              <a:gd name="connsiteY45" fmla="*/ 363052 h 986729"/>
              <a:gd name="connsiteX46" fmla="*/ 612522 w 612522"/>
              <a:gd name="connsiteY46" fmla="*/ 402602 h 986729"/>
              <a:gd name="connsiteX47" fmla="*/ 572972 w 612522"/>
              <a:gd name="connsiteY47" fmla="*/ 442152 h 986729"/>
              <a:gd name="connsiteX48" fmla="*/ 533422 w 612522"/>
              <a:gd name="connsiteY48" fmla="*/ 402602 h 986729"/>
              <a:gd name="connsiteX49" fmla="*/ 572972 w 612522"/>
              <a:gd name="connsiteY49" fmla="*/ 363052 h 986729"/>
              <a:gd name="connsiteX50" fmla="*/ 306261 w 612522"/>
              <a:gd name="connsiteY50" fmla="*/ 363052 h 986729"/>
              <a:gd name="connsiteX51" fmla="*/ 345811 w 612522"/>
              <a:gd name="connsiteY51" fmla="*/ 402602 h 986729"/>
              <a:gd name="connsiteX52" fmla="*/ 306261 w 612522"/>
              <a:gd name="connsiteY52" fmla="*/ 442152 h 986729"/>
              <a:gd name="connsiteX53" fmla="*/ 266711 w 612522"/>
              <a:gd name="connsiteY53" fmla="*/ 402602 h 986729"/>
              <a:gd name="connsiteX54" fmla="*/ 306261 w 612522"/>
              <a:gd name="connsiteY54" fmla="*/ 363052 h 986729"/>
              <a:gd name="connsiteX55" fmla="*/ 39550 w 612522"/>
              <a:gd name="connsiteY55" fmla="*/ 363052 h 986729"/>
              <a:gd name="connsiteX56" fmla="*/ 79101 w 612522"/>
              <a:gd name="connsiteY56" fmla="*/ 402602 h 986729"/>
              <a:gd name="connsiteX57" fmla="*/ 39550 w 612522"/>
              <a:gd name="connsiteY57" fmla="*/ 442152 h 986729"/>
              <a:gd name="connsiteX58" fmla="*/ 0 w 612522"/>
              <a:gd name="connsiteY58" fmla="*/ 402602 h 986729"/>
              <a:gd name="connsiteX59" fmla="*/ 39550 w 612522"/>
              <a:gd name="connsiteY59" fmla="*/ 363052 h 986729"/>
              <a:gd name="connsiteX60" fmla="*/ 572972 w 612522"/>
              <a:gd name="connsiteY60" fmla="*/ 181526 h 986729"/>
              <a:gd name="connsiteX61" fmla="*/ 612522 w 612522"/>
              <a:gd name="connsiteY61" fmla="*/ 221076 h 986729"/>
              <a:gd name="connsiteX62" fmla="*/ 572972 w 612522"/>
              <a:gd name="connsiteY62" fmla="*/ 260626 h 986729"/>
              <a:gd name="connsiteX63" fmla="*/ 533422 w 612522"/>
              <a:gd name="connsiteY63" fmla="*/ 221076 h 986729"/>
              <a:gd name="connsiteX64" fmla="*/ 572972 w 612522"/>
              <a:gd name="connsiteY64" fmla="*/ 181526 h 986729"/>
              <a:gd name="connsiteX65" fmla="*/ 306261 w 612522"/>
              <a:gd name="connsiteY65" fmla="*/ 181526 h 986729"/>
              <a:gd name="connsiteX66" fmla="*/ 345811 w 612522"/>
              <a:gd name="connsiteY66" fmla="*/ 221076 h 986729"/>
              <a:gd name="connsiteX67" fmla="*/ 306261 w 612522"/>
              <a:gd name="connsiteY67" fmla="*/ 260626 h 986729"/>
              <a:gd name="connsiteX68" fmla="*/ 266711 w 612522"/>
              <a:gd name="connsiteY68" fmla="*/ 221076 h 986729"/>
              <a:gd name="connsiteX69" fmla="*/ 306261 w 612522"/>
              <a:gd name="connsiteY69" fmla="*/ 181526 h 986729"/>
              <a:gd name="connsiteX70" fmla="*/ 39550 w 612522"/>
              <a:gd name="connsiteY70" fmla="*/ 181526 h 986729"/>
              <a:gd name="connsiteX71" fmla="*/ 79101 w 612522"/>
              <a:gd name="connsiteY71" fmla="*/ 221076 h 986729"/>
              <a:gd name="connsiteX72" fmla="*/ 39550 w 612522"/>
              <a:gd name="connsiteY72" fmla="*/ 260626 h 986729"/>
              <a:gd name="connsiteX73" fmla="*/ 0 w 612522"/>
              <a:gd name="connsiteY73" fmla="*/ 221076 h 986729"/>
              <a:gd name="connsiteX74" fmla="*/ 39550 w 612522"/>
              <a:gd name="connsiteY74" fmla="*/ 181526 h 986729"/>
              <a:gd name="connsiteX75" fmla="*/ 572972 w 612522"/>
              <a:gd name="connsiteY75" fmla="*/ 0 h 986729"/>
              <a:gd name="connsiteX76" fmla="*/ 612522 w 612522"/>
              <a:gd name="connsiteY76" fmla="*/ 39550 h 986729"/>
              <a:gd name="connsiteX77" fmla="*/ 572972 w 612522"/>
              <a:gd name="connsiteY77" fmla="*/ 79101 h 986729"/>
              <a:gd name="connsiteX78" fmla="*/ 533422 w 612522"/>
              <a:gd name="connsiteY78" fmla="*/ 39550 h 986729"/>
              <a:gd name="connsiteX79" fmla="*/ 572972 w 612522"/>
              <a:gd name="connsiteY79" fmla="*/ 0 h 986729"/>
              <a:gd name="connsiteX80" fmla="*/ 306261 w 612522"/>
              <a:gd name="connsiteY80" fmla="*/ 0 h 986729"/>
              <a:gd name="connsiteX81" fmla="*/ 345811 w 612522"/>
              <a:gd name="connsiteY81" fmla="*/ 39550 h 986729"/>
              <a:gd name="connsiteX82" fmla="*/ 306261 w 612522"/>
              <a:gd name="connsiteY82" fmla="*/ 79101 h 986729"/>
              <a:gd name="connsiteX83" fmla="*/ 266711 w 612522"/>
              <a:gd name="connsiteY83" fmla="*/ 39550 h 986729"/>
              <a:gd name="connsiteX84" fmla="*/ 306261 w 612522"/>
              <a:gd name="connsiteY84" fmla="*/ 0 h 986729"/>
              <a:gd name="connsiteX85" fmla="*/ 39550 w 612522"/>
              <a:gd name="connsiteY85" fmla="*/ 0 h 986729"/>
              <a:gd name="connsiteX86" fmla="*/ 79101 w 612522"/>
              <a:gd name="connsiteY86" fmla="*/ 39550 h 986729"/>
              <a:gd name="connsiteX87" fmla="*/ 39550 w 612522"/>
              <a:gd name="connsiteY87" fmla="*/ 79101 h 986729"/>
              <a:gd name="connsiteX88" fmla="*/ 0 w 612522"/>
              <a:gd name="connsiteY88" fmla="*/ 39550 h 986729"/>
              <a:gd name="connsiteX89" fmla="*/ 39550 w 612522"/>
              <a:gd name="connsiteY89" fmla="*/ 0 h 98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12522" h="986729">
                <a:moveTo>
                  <a:pt x="572972" y="907629"/>
                </a:moveTo>
                <a:cubicBezTo>
                  <a:pt x="594815" y="907629"/>
                  <a:pt x="612522" y="925336"/>
                  <a:pt x="612522" y="947179"/>
                </a:cubicBezTo>
                <a:cubicBezTo>
                  <a:pt x="612522" y="969022"/>
                  <a:pt x="594815" y="986729"/>
                  <a:pt x="572972" y="986729"/>
                </a:cubicBezTo>
                <a:cubicBezTo>
                  <a:pt x="551129" y="986729"/>
                  <a:pt x="533422" y="969022"/>
                  <a:pt x="533422" y="947179"/>
                </a:cubicBezTo>
                <a:cubicBezTo>
                  <a:pt x="533422" y="925336"/>
                  <a:pt x="551129" y="907629"/>
                  <a:pt x="572972" y="907629"/>
                </a:cubicBezTo>
                <a:close/>
                <a:moveTo>
                  <a:pt x="306261" y="907629"/>
                </a:moveTo>
                <a:cubicBezTo>
                  <a:pt x="328104" y="907629"/>
                  <a:pt x="345811" y="925336"/>
                  <a:pt x="345811" y="947179"/>
                </a:cubicBezTo>
                <a:cubicBezTo>
                  <a:pt x="345811" y="969022"/>
                  <a:pt x="328104" y="986729"/>
                  <a:pt x="306261" y="986729"/>
                </a:cubicBezTo>
                <a:cubicBezTo>
                  <a:pt x="284418" y="986729"/>
                  <a:pt x="266711" y="969022"/>
                  <a:pt x="266711" y="947179"/>
                </a:cubicBezTo>
                <a:cubicBezTo>
                  <a:pt x="266711" y="925336"/>
                  <a:pt x="284418" y="907629"/>
                  <a:pt x="306261" y="907629"/>
                </a:cubicBezTo>
                <a:close/>
                <a:moveTo>
                  <a:pt x="39550" y="907629"/>
                </a:moveTo>
                <a:cubicBezTo>
                  <a:pt x="61393" y="907629"/>
                  <a:pt x="79101" y="925336"/>
                  <a:pt x="79101" y="947179"/>
                </a:cubicBezTo>
                <a:cubicBezTo>
                  <a:pt x="79101" y="969022"/>
                  <a:pt x="61393" y="986729"/>
                  <a:pt x="39550" y="986729"/>
                </a:cubicBezTo>
                <a:cubicBezTo>
                  <a:pt x="17707" y="986729"/>
                  <a:pt x="0" y="969022"/>
                  <a:pt x="0" y="947179"/>
                </a:cubicBezTo>
                <a:cubicBezTo>
                  <a:pt x="0" y="925336"/>
                  <a:pt x="17707" y="907629"/>
                  <a:pt x="39550" y="907629"/>
                </a:cubicBezTo>
                <a:close/>
                <a:moveTo>
                  <a:pt x="572972" y="726103"/>
                </a:moveTo>
                <a:cubicBezTo>
                  <a:pt x="594815" y="726103"/>
                  <a:pt x="612522" y="743810"/>
                  <a:pt x="612522" y="765653"/>
                </a:cubicBezTo>
                <a:cubicBezTo>
                  <a:pt x="612522" y="787496"/>
                  <a:pt x="594815" y="805203"/>
                  <a:pt x="572972" y="805203"/>
                </a:cubicBezTo>
                <a:cubicBezTo>
                  <a:pt x="551129" y="805203"/>
                  <a:pt x="533422" y="787496"/>
                  <a:pt x="533422" y="765653"/>
                </a:cubicBezTo>
                <a:cubicBezTo>
                  <a:pt x="533422" y="743810"/>
                  <a:pt x="551129" y="726103"/>
                  <a:pt x="572972" y="726103"/>
                </a:cubicBezTo>
                <a:close/>
                <a:moveTo>
                  <a:pt x="306261" y="726103"/>
                </a:moveTo>
                <a:cubicBezTo>
                  <a:pt x="328104" y="726103"/>
                  <a:pt x="345811" y="743810"/>
                  <a:pt x="345811" y="765653"/>
                </a:cubicBezTo>
                <a:cubicBezTo>
                  <a:pt x="345811" y="787496"/>
                  <a:pt x="328104" y="805203"/>
                  <a:pt x="306261" y="805203"/>
                </a:cubicBezTo>
                <a:cubicBezTo>
                  <a:pt x="284418" y="805203"/>
                  <a:pt x="266711" y="787496"/>
                  <a:pt x="266711" y="765653"/>
                </a:cubicBezTo>
                <a:cubicBezTo>
                  <a:pt x="266711" y="743810"/>
                  <a:pt x="284418" y="726103"/>
                  <a:pt x="306261" y="726103"/>
                </a:cubicBezTo>
                <a:close/>
                <a:moveTo>
                  <a:pt x="39550" y="726103"/>
                </a:moveTo>
                <a:cubicBezTo>
                  <a:pt x="61393" y="726103"/>
                  <a:pt x="79101" y="743810"/>
                  <a:pt x="79101" y="765653"/>
                </a:cubicBezTo>
                <a:cubicBezTo>
                  <a:pt x="79101" y="787496"/>
                  <a:pt x="61393" y="805203"/>
                  <a:pt x="39550" y="805203"/>
                </a:cubicBezTo>
                <a:cubicBezTo>
                  <a:pt x="17707" y="805203"/>
                  <a:pt x="0" y="787496"/>
                  <a:pt x="0" y="765653"/>
                </a:cubicBezTo>
                <a:cubicBezTo>
                  <a:pt x="0" y="743810"/>
                  <a:pt x="17707" y="726103"/>
                  <a:pt x="39550" y="726103"/>
                </a:cubicBezTo>
                <a:close/>
                <a:moveTo>
                  <a:pt x="572972" y="544577"/>
                </a:moveTo>
                <a:cubicBezTo>
                  <a:pt x="594815" y="544577"/>
                  <a:pt x="612522" y="562285"/>
                  <a:pt x="612522" y="584127"/>
                </a:cubicBezTo>
                <a:cubicBezTo>
                  <a:pt x="612522" y="605971"/>
                  <a:pt x="594815" y="623678"/>
                  <a:pt x="572972" y="623678"/>
                </a:cubicBezTo>
                <a:cubicBezTo>
                  <a:pt x="551129" y="623678"/>
                  <a:pt x="533422" y="605971"/>
                  <a:pt x="533422" y="584127"/>
                </a:cubicBezTo>
                <a:cubicBezTo>
                  <a:pt x="533422" y="562285"/>
                  <a:pt x="551129" y="544577"/>
                  <a:pt x="572972" y="544577"/>
                </a:cubicBezTo>
                <a:close/>
                <a:moveTo>
                  <a:pt x="306261" y="544577"/>
                </a:moveTo>
                <a:cubicBezTo>
                  <a:pt x="328104" y="544577"/>
                  <a:pt x="345811" y="562285"/>
                  <a:pt x="345811" y="584127"/>
                </a:cubicBezTo>
                <a:cubicBezTo>
                  <a:pt x="345811" y="605971"/>
                  <a:pt x="328104" y="623678"/>
                  <a:pt x="306261" y="623678"/>
                </a:cubicBezTo>
                <a:cubicBezTo>
                  <a:pt x="284418" y="623678"/>
                  <a:pt x="266711" y="605971"/>
                  <a:pt x="266711" y="584127"/>
                </a:cubicBezTo>
                <a:cubicBezTo>
                  <a:pt x="266711" y="562285"/>
                  <a:pt x="284418" y="544577"/>
                  <a:pt x="306261" y="544577"/>
                </a:cubicBezTo>
                <a:close/>
                <a:moveTo>
                  <a:pt x="39550" y="544577"/>
                </a:moveTo>
                <a:cubicBezTo>
                  <a:pt x="61393" y="544577"/>
                  <a:pt x="79101" y="562285"/>
                  <a:pt x="79101" y="584127"/>
                </a:cubicBezTo>
                <a:cubicBezTo>
                  <a:pt x="79101" y="605971"/>
                  <a:pt x="61393" y="623678"/>
                  <a:pt x="39550" y="623678"/>
                </a:cubicBezTo>
                <a:cubicBezTo>
                  <a:pt x="17707" y="623678"/>
                  <a:pt x="0" y="605971"/>
                  <a:pt x="0" y="584127"/>
                </a:cubicBezTo>
                <a:cubicBezTo>
                  <a:pt x="0" y="562285"/>
                  <a:pt x="17707" y="544577"/>
                  <a:pt x="39550" y="544577"/>
                </a:cubicBezTo>
                <a:close/>
                <a:moveTo>
                  <a:pt x="572972" y="363052"/>
                </a:moveTo>
                <a:cubicBezTo>
                  <a:pt x="594815" y="363052"/>
                  <a:pt x="612522" y="380759"/>
                  <a:pt x="612522" y="402602"/>
                </a:cubicBezTo>
                <a:cubicBezTo>
                  <a:pt x="612522" y="424445"/>
                  <a:pt x="594815" y="442152"/>
                  <a:pt x="572972" y="442152"/>
                </a:cubicBezTo>
                <a:cubicBezTo>
                  <a:pt x="551129" y="442152"/>
                  <a:pt x="533422" y="424445"/>
                  <a:pt x="533422" y="402602"/>
                </a:cubicBezTo>
                <a:cubicBezTo>
                  <a:pt x="533422" y="380759"/>
                  <a:pt x="551129" y="363052"/>
                  <a:pt x="572972" y="363052"/>
                </a:cubicBezTo>
                <a:close/>
                <a:moveTo>
                  <a:pt x="306261" y="363052"/>
                </a:moveTo>
                <a:cubicBezTo>
                  <a:pt x="328104" y="363052"/>
                  <a:pt x="345811" y="380759"/>
                  <a:pt x="345811" y="402602"/>
                </a:cubicBezTo>
                <a:cubicBezTo>
                  <a:pt x="345811" y="424445"/>
                  <a:pt x="328104" y="442152"/>
                  <a:pt x="306261" y="442152"/>
                </a:cubicBezTo>
                <a:cubicBezTo>
                  <a:pt x="284418" y="442152"/>
                  <a:pt x="266711" y="424445"/>
                  <a:pt x="266711" y="402602"/>
                </a:cubicBezTo>
                <a:cubicBezTo>
                  <a:pt x="266711" y="380759"/>
                  <a:pt x="284418" y="363052"/>
                  <a:pt x="306261" y="363052"/>
                </a:cubicBezTo>
                <a:close/>
                <a:moveTo>
                  <a:pt x="39550" y="363052"/>
                </a:moveTo>
                <a:cubicBezTo>
                  <a:pt x="61393" y="363052"/>
                  <a:pt x="79101" y="380759"/>
                  <a:pt x="79101" y="402602"/>
                </a:cubicBezTo>
                <a:cubicBezTo>
                  <a:pt x="79101" y="424445"/>
                  <a:pt x="61393" y="442152"/>
                  <a:pt x="39550" y="442152"/>
                </a:cubicBezTo>
                <a:cubicBezTo>
                  <a:pt x="17707" y="442152"/>
                  <a:pt x="0" y="424445"/>
                  <a:pt x="0" y="402602"/>
                </a:cubicBezTo>
                <a:cubicBezTo>
                  <a:pt x="0" y="380759"/>
                  <a:pt x="17707" y="363052"/>
                  <a:pt x="39550" y="363052"/>
                </a:cubicBezTo>
                <a:close/>
                <a:moveTo>
                  <a:pt x="572972" y="181526"/>
                </a:moveTo>
                <a:cubicBezTo>
                  <a:pt x="594815" y="181526"/>
                  <a:pt x="612522" y="199233"/>
                  <a:pt x="612522" y="221076"/>
                </a:cubicBezTo>
                <a:cubicBezTo>
                  <a:pt x="612522" y="242919"/>
                  <a:pt x="594815" y="260626"/>
                  <a:pt x="572972" y="260626"/>
                </a:cubicBezTo>
                <a:cubicBezTo>
                  <a:pt x="551129" y="260626"/>
                  <a:pt x="533422" y="242919"/>
                  <a:pt x="533422" y="221076"/>
                </a:cubicBezTo>
                <a:cubicBezTo>
                  <a:pt x="533422" y="199233"/>
                  <a:pt x="551129" y="181526"/>
                  <a:pt x="572972" y="181526"/>
                </a:cubicBezTo>
                <a:close/>
                <a:moveTo>
                  <a:pt x="306261" y="181526"/>
                </a:moveTo>
                <a:cubicBezTo>
                  <a:pt x="328104" y="181526"/>
                  <a:pt x="345811" y="199233"/>
                  <a:pt x="345811" y="221076"/>
                </a:cubicBezTo>
                <a:cubicBezTo>
                  <a:pt x="345811" y="242919"/>
                  <a:pt x="328104" y="260626"/>
                  <a:pt x="306261" y="260626"/>
                </a:cubicBezTo>
                <a:cubicBezTo>
                  <a:pt x="284418" y="260626"/>
                  <a:pt x="266711" y="242919"/>
                  <a:pt x="266711" y="221076"/>
                </a:cubicBezTo>
                <a:cubicBezTo>
                  <a:pt x="266711" y="199233"/>
                  <a:pt x="284418" y="181526"/>
                  <a:pt x="306261" y="181526"/>
                </a:cubicBezTo>
                <a:close/>
                <a:moveTo>
                  <a:pt x="39550" y="181526"/>
                </a:moveTo>
                <a:cubicBezTo>
                  <a:pt x="61393" y="181526"/>
                  <a:pt x="79101" y="199233"/>
                  <a:pt x="79101" y="221076"/>
                </a:cubicBezTo>
                <a:cubicBezTo>
                  <a:pt x="79101" y="242919"/>
                  <a:pt x="61393" y="260626"/>
                  <a:pt x="39550" y="260626"/>
                </a:cubicBezTo>
                <a:cubicBezTo>
                  <a:pt x="17707" y="260626"/>
                  <a:pt x="0" y="242919"/>
                  <a:pt x="0" y="221076"/>
                </a:cubicBezTo>
                <a:cubicBezTo>
                  <a:pt x="0" y="199233"/>
                  <a:pt x="17707" y="181526"/>
                  <a:pt x="39550" y="181526"/>
                </a:cubicBezTo>
                <a:close/>
                <a:moveTo>
                  <a:pt x="572972" y="0"/>
                </a:moveTo>
                <a:cubicBezTo>
                  <a:pt x="594815" y="0"/>
                  <a:pt x="612522" y="17707"/>
                  <a:pt x="612522" y="39550"/>
                </a:cubicBezTo>
                <a:cubicBezTo>
                  <a:pt x="612522" y="61394"/>
                  <a:pt x="594815" y="79101"/>
                  <a:pt x="572972" y="79101"/>
                </a:cubicBezTo>
                <a:cubicBezTo>
                  <a:pt x="551129" y="79101"/>
                  <a:pt x="533422" y="61394"/>
                  <a:pt x="533422" y="39550"/>
                </a:cubicBezTo>
                <a:cubicBezTo>
                  <a:pt x="533422" y="17707"/>
                  <a:pt x="551129" y="0"/>
                  <a:pt x="572972" y="0"/>
                </a:cubicBezTo>
                <a:close/>
                <a:moveTo>
                  <a:pt x="306261" y="0"/>
                </a:moveTo>
                <a:cubicBezTo>
                  <a:pt x="328104" y="0"/>
                  <a:pt x="345811" y="17707"/>
                  <a:pt x="345811" y="39550"/>
                </a:cubicBezTo>
                <a:cubicBezTo>
                  <a:pt x="345811" y="61394"/>
                  <a:pt x="328104" y="79101"/>
                  <a:pt x="306261" y="79101"/>
                </a:cubicBezTo>
                <a:cubicBezTo>
                  <a:pt x="284418" y="79101"/>
                  <a:pt x="266711" y="61394"/>
                  <a:pt x="266711" y="39550"/>
                </a:cubicBezTo>
                <a:cubicBezTo>
                  <a:pt x="266711" y="17707"/>
                  <a:pt x="284418" y="0"/>
                  <a:pt x="306261" y="0"/>
                </a:cubicBezTo>
                <a:close/>
                <a:moveTo>
                  <a:pt x="39550" y="0"/>
                </a:moveTo>
                <a:cubicBezTo>
                  <a:pt x="61393" y="0"/>
                  <a:pt x="79101" y="17707"/>
                  <a:pt x="79101" y="39550"/>
                </a:cubicBezTo>
                <a:cubicBezTo>
                  <a:pt x="79101" y="61394"/>
                  <a:pt x="61393" y="79101"/>
                  <a:pt x="39550" y="79101"/>
                </a:cubicBezTo>
                <a:cubicBezTo>
                  <a:pt x="17707" y="79101"/>
                  <a:pt x="0" y="61394"/>
                  <a:pt x="0" y="39550"/>
                </a:cubicBezTo>
                <a:cubicBezTo>
                  <a:pt x="0" y="17707"/>
                  <a:pt x="17707" y="0"/>
                  <a:pt x="39550" y="0"/>
                </a:cubicBezTo>
                <a:close/>
              </a:path>
            </a:pathLst>
          </a:custGeom>
          <a:solidFill>
            <a:schemeClr val="accent2"/>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2700">
              <a:solidFill>
                <a:schemeClr val="lt1"/>
              </a:solidFill>
            </a:endParaRPr>
          </a:p>
        </p:txBody>
      </p:sp>
      <p:sp>
        <p:nvSpPr>
          <p:cNvPr id="24" name="圆: 空心 23"/>
          <p:cNvSpPr/>
          <p:nvPr>
            <p:custDataLst>
              <p:tags r:id="rId4"/>
            </p:custDataLst>
          </p:nvPr>
        </p:nvSpPr>
        <p:spPr>
          <a:xfrm>
            <a:off x="1583111" y="874856"/>
            <a:ext cx="665798" cy="665798"/>
          </a:xfrm>
          <a:prstGeom prst="donut">
            <a:avLst/>
          </a:prstGeom>
          <a:solidFill>
            <a:schemeClr val="accent2"/>
          </a:solidFill>
          <a:ln>
            <a:noFill/>
            <a:prstDash val="solid"/>
          </a:ln>
          <a:effectLst>
            <a:outerShdw blurRad="203200" dist="101600" dir="8100000" algn="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lnSpcReduction="20000"/>
          </a:bodyPr>
          <a:lstStyle/>
          <a:p>
            <a:pPr algn="ctr"/>
            <a:endParaRPr lang="en-US" sz="2700">
              <a:solidFill>
                <a:schemeClr val="lt1"/>
              </a:solidFill>
            </a:endParaRPr>
          </a:p>
        </p:txBody>
      </p:sp>
      <p:sp>
        <p:nvSpPr>
          <p:cNvPr id="6" name="标题"/>
          <p:cNvSpPr txBox="1">
            <a:spLocks noGrp="1"/>
          </p:cNvSpPr>
          <p:nvPr>
            <p:ph type="title" idx="1" hasCustomPrompt="1"/>
            <p:custDataLst>
              <p:tags r:id="rId5"/>
            </p:custDataLst>
          </p:nvPr>
        </p:nvSpPr>
        <p:spPr>
          <a:xfrm>
            <a:off x="2188845" y="874395"/>
            <a:ext cx="7475220" cy="1325880"/>
          </a:xfrm>
          <a:prstGeom prst="rect">
            <a:avLst/>
          </a:prstGeom>
          <a:noFill/>
        </p:spPr>
        <p:txBody>
          <a:bodyPr vert="horz" wrap="square" lIns="0" tIns="0" rIns="0" bIns="0" rtlCol="0" anchor="ctr" anchorCtr="0">
            <a:normAutofit/>
          </a:bodyPr>
          <a:lstStyle>
            <a:lvl1pPr marL="0" marR="0" lvl="0" algn="l"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tx1">
                    <a:lumMod val="75000"/>
                    <a:lumOff val="25000"/>
                  </a:schemeClr>
                </a:solidFill>
                <a:latin typeface="+mj-lt"/>
                <a:sym typeface="+mn-ea"/>
              </a:defRPr>
            </a:lvl1pPr>
          </a:lstStyle>
          <a:p>
            <a:pPr lvl="0" algn="l">
              <a:buClrTx/>
              <a:buSzTx/>
              <a:buFontTx/>
            </a:pPr>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6"/>
            </p:custDataLst>
          </p:nvPr>
        </p:nvSpPr>
        <p:spPr>
          <a:xfrm>
            <a:off x="1257300" y="9534525"/>
            <a:ext cx="4114800" cy="547688"/>
          </a:xfrm>
        </p:spPr>
        <p:txBody>
          <a:bodyPr/>
          <a:lstStyle/>
          <a:p>
            <a:r>
              <a:rPr lang="en-US"/>
              <a:t>Date Area</a:t>
            </a:r>
            <a:endParaRPr lang="en-US"/>
          </a:p>
        </p:txBody>
      </p:sp>
      <p:sp>
        <p:nvSpPr>
          <p:cNvPr id="4" name="页脚占位符 3"/>
          <p:cNvSpPr>
            <a:spLocks noGrp="1"/>
          </p:cNvSpPr>
          <p:nvPr>
            <p:ph type="ftr" sz="quarter" idx="11"/>
            <p:custDataLst>
              <p:tags r:id="rId7"/>
            </p:custDataLst>
          </p:nvPr>
        </p:nvSpPr>
        <p:spPr>
          <a:xfrm>
            <a:off x="6057900" y="9534525"/>
            <a:ext cx="6172200" cy="547688"/>
          </a:xfrm>
        </p:spPr>
        <p:txBody>
          <a:bodyPr/>
          <a:lstStyle/>
          <a:p>
            <a:endParaRPr lang="en-US"/>
          </a:p>
        </p:txBody>
      </p:sp>
      <p:sp>
        <p:nvSpPr>
          <p:cNvPr id="5" name="灯片编号占位符 4"/>
          <p:cNvSpPr>
            <a:spLocks noGrp="1"/>
          </p:cNvSpPr>
          <p:nvPr>
            <p:ph type="sldNum" sz="quarter" idx="12"/>
            <p:custDataLst>
              <p:tags r:id="rId8"/>
            </p:custDataLst>
          </p:nvPr>
        </p:nvSpPr>
        <p:spPr>
          <a:xfrm>
            <a:off x="12915900" y="9534525"/>
            <a:ext cx="4114800" cy="547688"/>
          </a:xfrm>
        </p:spPr>
        <p:txBody>
          <a:bodyPr/>
          <a:lstStyle/>
          <a:p>
            <a:fld id="{E077DA78-E013-4A8C-AD75-63A150561B10}"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9" name="任意多边形: 形状 4"/>
          <p:cNvSpPr/>
          <p:nvPr>
            <p:custDataLst>
              <p:tags r:id="rId2"/>
            </p:custDataLst>
          </p:nvPr>
        </p:nvSpPr>
        <p:spPr>
          <a:xfrm>
            <a:off x="764975" y="6387653"/>
            <a:ext cx="2118983" cy="1480094"/>
          </a:xfrm>
          <a:custGeom>
            <a:avLst/>
            <a:gdLst>
              <a:gd name="connsiteX0" fmla="*/ 3174610 w 3266050"/>
              <a:gd name="connsiteY0" fmla="*/ 2098430 h 2281310"/>
              <a:gd name="connsiteX1" fmla="*/ 3266050 w 3266050"/>
              <a:gd name="connsiteY1" fmla="*/ 2189870 h 2281310"/>
              <a:gd name="connsiteX2" fmla="*/ 3174610 w 3266050"/>
              <a:gd name="connsiteY2" fmla="*/ 2281310 h 2281310"/>
              <a:gd name="connsiteX3" fmla="*/ 3083170 w 3266050"/>
              <a:gd name="connsiteY3" fmla="*/ 2189870 h 2281310"/>
              <a:gd name="connsiteX4" fmla="*/ 3174610 w 3266050"/>
              <a:gd name="connsiteY4" fmla="*/ 2098430 h 2281310"/>
              <a:gd name="connsiteX5" fmla="*/ 2557976 w 3266050"/>
              <a:gd name="connsiteY5" fmla="*/ 2098430 h 2281310"/>
              <a:gd name="connsiteX6" fmla="*/ 2649416 w 3266050"/>
              <a:gd name="connsiteY6" fmla="*/ 2189870 h 2281310"/>
              <a:gd name="connsiteX7" fmla="*/ 2557976 w 3266050"/>
              <a:gd name="connsiteY7" fmla="*/ 2281310 h 2281310"/>
              <a:gd name="connsiteX8" fmla="*/ 2466536 w 3266050"/>
              <a:gd name="connsiteY8" fmla="*/ 2189870 h 2281310"/>
              <a:gd name="connsiteX9" fmla="*/ 2557976 w 3266050"/>
              <a:gd name="connsiteY9" fmla="*/ 2098430 h 2281310"/>
              <a:gd name="connsiteX10" fmla="*/ 1941342 w 3266050"/>
              <a:gd name="connsiteY10" fmla="*/ 2098430 h 2281310"/>
              <a:gd name="connsiteX11" fmla="*/ 2032782 w 3266050"/>
              <a:gd name="connsiteY11" fmla="*/ 2189870 h 2281310"/>
              <a:gd name="connsiteX12" fmla="*/ 1941342 w 3266050"/>
              <a:gd name="connsiteY12" fmla="*/ 2281310 h 2281310"/>
              <a:gd name="connsiteX13" fmla="*/ 1849902 w 3266050"/>
              <a:gd name="connsiteY13" fmla="*/ 2189870 h 2281310"/>
              <a:gd name="connsiteX14" fmla="*/ 1941342 w 3266050"/>
              <a:gd name="connsiteY14" fmla="*/ 2098430 h 2281310"/>
              <a:gd name="connsiteX15" fmla="*/ 1324708 w 3266050"/>
              <a:gd name="connsiteY15" fmla="*/ 2098430 h 2281310"/>
              <a:gd name="connsiteX16" fmla="*/ 1416148 w 3266050"/>
              <a:gd name="connsiteY16" fmla="*/ 2189870 h 2281310"/>
              <a:gd name="connsiteX17" fmla="*/ 1324708 w 3266050"/>
              <a:gd name="connsiteY17" fmla="*/ 2281310 h 2281310"/>
              <a:gd name="connsiteX18" fmla="*/ 1233268 w 3266050"/>
              <a:gd name="connsiteY18" fmla="*/ 2189870 h 2281310"/>
              <a:gd name="connsiteX19" fmla="*/ 1324708 w 3266050"/>
              <a:gd name="connsiteY19" fmla="*/ 2098430 h 2281310"/>
              <a:gd name="connsiteX20" fmla="*/ 708074 w 3266050"/>
              <a:gd name="connsiteY20" fmla="*/ 2098430 h 2281310"/>
              <a:gd name="connsiteX21" fmla="*/ 799514 w 3266050"/>
              <a:gd name="connsiteY21" fmla="*/ 2189870 h 2281310"/>
              <a:gd name="connsiteX22" fmla="*/ 708074 w 3266050"/>
              <a:gd name="connsiteY22" fmla="*/ 2281310 h 2281310"/>
              <a:gd name="connsiteX23" fmla="*/ 616634 w 3266050"/>
              <a:gd name="connsiteY23" fmla="*/ 2189870 h 2281310"/>
              <a:gd name="connsiteX24" fmla="*/ 708074 w 3266050"/>
              <a:gd name="connsiteY24" fmla="*/ 2098430 h 2281310"/>
              <a:gd name="connsiteX25" fmla="*/ 91440 w 3266050"/>
              <a:gd name="connsiteY25" fmla="*/ 2098430 h 2281310"/>
              <a:gd name="connsiteX26" fmla="*/ 182880 w 3266050"/>
              <a:gd name="connsiteY26" fmla="*/ 2189870 h 2281310"/>
              <a:gd name="connsiteX27" fmla="*/ 91440 w 3266050"/>
              <a:gd name="connsiteY27" fmla="*/ 2281310 h 2281310"/>
              <a:gd name="connsiteX28" fmla="*/ 0 w 3266050"/>
              <a:gd name="connsiteY28" fmla="*/ 2189870 h 2281310"/>
              <a:gd name="connsiteX29" fmla="*/ 91440 w 3266050"/>
              <a:gd name="connsiteY29" fmla="*/ 2098430 h 2281310"/>
              <a:gd name="connsiteX30" fmla="*/ 3174610 w 3266050"/>
              <a:gd name="connsiteY30" fmla="*/ 1678744 h 2281310"/>
              <a:gd name="connsiteX31" fmla="*/ 3266050 w 3266050"/>
              <a:gd name="connsiteY31" fmla="*/ 1770184 h 2281310"/>
              <a:gd name="connsiteX32" fmla="*/ 3174610 w 3266050"/>
              <a:gd name="connsiteY32" fmla="*/ 1861624 h 2281310"/>
              <a:gd name="connsiteX33" fmla="*/ 3083170 w 3266050"/>
              <a:gd name="connsiteY33" fmla="*/ 1770184 h 2281310"/>
              <a:gd name="connsiteX34" fmla="*/ 3174610 w 3266050"/>
              <a:gd name="connsiteY34" fmla="*/ 1678744 h 2281310"/>
              <a:gd name="connsiteX35" fmla="*/ 2557976 w 3266050"/>
              <a:gd name="connsiteY35" fmla="*/ 1678744 h 2281310"/>
              <a:gd name="connsiteX36" fmla="*/ 2649416 w 3266050"/>
              <a:gd name="connsiteY36" fmla="*/ 1770184 h 2281310"/>
              <a:gd name="connsiteX37" fmla="*/ 2557976 w 3266050"/>
              <a:gd name="connsiteY37" fmla="*/ 1861624 h 2281310"/>
              <a:gd name="connsiteX38" fmla="*/ 2466536 w 3266050"/>
              <a:gd name="connsiteY38" fmla="*/ 1770184 h 2281310"/>
              <a:gd name="connsiteX39" fmla="*/ 2557976 w 3266050"/>
              <a:gd name="connsiteY39" fmla="*/ 1678744 h 2281310"/>
              <a:gd name="connsiteX40" fmla="*/ 1941342 w 3266050"/>
              <a:gd name="connsiteY40" fmla="*/ 1678744 h 2281310"/>
              <a:gd name="connsiteX41" fmla="*/ 2032782 w 3266050"/>
              <a:gd name="connsiteY41" fmla="*/ 1770184 h 2281310"/>
              <a:gd name="connsiteX42" fmla="*/ 1941342 w 3266050"/>
              <a:gd name="connsiteY42" fmla="*/ 1861624 h 2281310"/>
              <a:gd name="connsiteX43" fmla="*/ 1849902 w 3266050"/>
              <a:gd name="connsiteY43" fmla="*/ 1770184 h 2281310"/>
              <a:gd name="connsiteX44" fmla="*/ 1941342 w 3266050"/>
              <a:gd name="connsiteY44" fmla="*/ 1678744 h 2281310"/>
              <a:gd name="connsiteX45" fmla="*/ 1324708 w 3266050"/>
              <a:gd name="connsiteY45" fmla="*/ 1678744 h 2281310"/>
              <a:gd name="connsiteX46" fmla="*/ 1416148 w 3266050"/>
              <a:gd name="connsiteY46" fmla="*/ 1770184 h 2281310"/>
              <a:gd name="connsiteX47" fmla="*/ 1324708 w 3266050"/>
              <a:gd name="connsiteY47" fmla="*/ 1861624 h 2281310"/>
              <a:gd name="connsiteX48" fmla="*/ 1233268 w 3266050"/>
              <a:gd name="connsiteY48" fmla="*/ 1770184 h 2281310"/>
              <a:gd name="connsiteX49" fmla="*/ 1324708 w 3266050"/>
              <a:gd name="connsiteY49" fmla="*/ 1678744 h 2281310"/>
              <a:gd name="connsiteX50" fmla="*/ 708074 w 3266050"/>
              <a:gd name="connsiteY50" fmla="*/ 1678744 h 2281310"/>
              <a:gd name="connsiteX51" fmla="*/ 799514 w 3266050"/>
              <a:gd name="connsiteY51" fmla="*/ 1770184 h 2281310"/>
              <a:gd name="connsiteX52" fmla="*/ 708074 w 3266050"/>
              <a:gd name="connsiteY52" fmla="*/ 1861624 h 2281310"/>
              <a:gd name="connsiteX53" fmla="*/ 616634 w 3266050"/>
              <a:gd name="connsiteY53" fmla="*/ 1770184 h 2281310"/>
              <a:gd name="connsiteX54" fmla="*/ 708074 w 3266050"/>
              <a:gd name="connsiteY54" fmla="*/ 1678744 h 2281310"/>
              <a:gd name="connsiteX55" fmla="*/ 91440 w 3266050"/>
              <a:gd name="connsiteY55" fmla="*/ 1678744 h 2281310"/>
              <a:gd name="connsiteX56" fmla="*/ 182880 w 3266050"/>
              <a:gd name="connsiteY56" fmla="*/ 1770184 h 2281310"/>
              <a:gd name="connsiteX57" fmla="*/ 91440 w 3266050"/>
              <a:gd name="connsiteY57" fmla="*/ 1861624 h 2281310"/>
              <a:gd name="connsiteX58" fmla="*/ 0 w 3266050"/>
              <a:gd name="connsiteY58" fmla="*/ 1770184 h 2281310"/>
              <a:gd name="connsiteX59" fmla="*/ 91440 w 3266050"/>
              <a:gd name="connsiteY59" fmla="*/ 1678744 h 2281310"/>
              <a:gd name="connsiteX60" fmla="*/ 3174610 w 3266050"/>
              <a:gd name="connsiteY60" fmla="*/ 1259058 h 2281310"/>
              <a:gd name="connsiteX61" fmla="*/ 3266050 w 3266050"/>
              <a:gd name="connsiteY61" fmla="*/ 1350498 h 2281310"/>
              <a:gd name="connsiteX62" fmla="*/ 3174610 w 3266050"/>
              <a:gd name="connsiteY62" fmla="*/ 1441938 h 2281310"/>
              <a:gd name="connsiteX63" fmla="*/ 3083170 w 3266050"/>
              <a:gd name="connsiteY63" fmla="*/ 1350498 h 2281310"/>
              <a:gd name="connsiteX64" fmla="*/ 3174610 w 3266050"/>
              <a:gd name="connsiteY64" fmla="*/ 1259058 h 2281310"/>
              <a:gd name="connsiteX65" fmla="*/ 2557976 w 3266050"/>
              <a:gd name="connsiteY65" fmla="*/ 1259058 h 2281310"/>
              <a:gd name="connsiteX66" fmla="*/ 2649416 w 3266050"/>
              <a:gd name="connsiteY66" fmla="*/ 1350498 h 2281310"/>
              <a:gd name="connsiteX67" fmla="*/ 2557976 w 3266050"/>
              <a:gd name="connsiteY67" fmla="*/ 1441938 h 2281310"/>
              <a:gd name="connsiteX68" fmla="*/ 2466536 w 3266050"/>
              <a:gd name="connsiteY68" fmla="*/ 1350498 h 2281310"/>
              <a:gd name="connsiteX69" fmla="*/ 2557976 w 3266050"/>
              <a:gd name="connsiteY69" fmla="*/ 1259058 h 2281310"/>
              <a:gd name="connsiteX70" fmla="*/ 1941342 w 3266050"/>
              <a:gd name="connsiteY70" fmla="*/ 1259058 h 2281310"/>
              <a:gd name="connsiteX71" fmla="*/ 2032782 w 3266050"/>
              <a:gd name="connsiteY71" fmla="*/ 1350498 h 2281310"/>
              <a:gd name="connsiteX72" fmla="*/ 1941342 w 3266050"/>
              <a:gd name="connsiteY72" fmla="*/ 1441938 h 2281310"/>
              <a:gd name="connsiteX73" fmla="*/ 1849902 w 3266050"/>
              <a:gd name="connsiteY73" fmla="*/ 1350498 h 2281310"/>
              <a:gd name="connsiteX74" fmla="*/ 1941342 w 3266050"/>
              <a:gd name="connsiteY74" fmla="*/ 1259058 h 2281310"/>
              <a:gd name="connsiteX75" fmla="*/ 1324708 w 3266050"/>
              <a:gd name="connsiteY75" fmla="*/ 1259058 h 2281310"/>
              <a:gd name="connsiteX76" fmla="*/ 1416148 w 3266050"/>
              <a:gd name="connsiteY76" fmla="*/ 1350498 h 2281310"/>
              <a:gd name="connsiteX77" fmla="*/ 1324708 w 3266050"/>
              <a:gd name="connsiteY77" fmla="*/ 1441938 h 2281310"/>
              <a:gd name="connsiteX78" fmla="*/ 1233268 w 3266050"/>
              <a:gd name="connsiteY78" fmla="*/ 1350498 h 2281310"/>
              <a:gd name="connsiteX79" fmla="*/ 1324708 w 3266050"/>
              <a:gd name="connsiteY79" fmla="*/ 1259058 h 2281310"/>
              <a:gd name="connsiteX80" fmla="*/ 708074 w 3266050"/>
              <a:gd name="connsiteY80" fmla="*/ 1259058 h 2281310"/>
              <a:gd name="connsiteX81" fmla="*/ 799514 w 3266050"/>
              <a:gd name="connsiteY81" fmla="*/ 1350498 h 2281310"/>
              <a:gd name="connsiteX82" fmla="*/ 708074 w 3266050"/>
              <a:gd name="connsiteY82" fmla="*/ 1441938 h 2281310"/>
              <a:gd name="connsiteX83" fmla="*/ 616634 w 3266050"/>
              <a:gd name="connsiteY83" fmla="*/ 1350498 h 2281310"/>
              <a:gd name="connsiteX84" fmla="*/ 708074 w 3266050"/>
              <a:gd name="connsiteY84" fmla="*/ 1259058 h 2281310"/>
              <a:gd name="connsiteX85" fmla="*/ 91440 w 3266050"/>
              <a:gd name="connsiteY85" fmla="*/ 1259058 h 2281310"/>
              <a:gd name="connsiteX86" fmla="*/ 182880 w 3266050"/>
              <a:gd name="connsiteY86" fmla="*/ 1350498 h 2281310"/>
              <a:gd name="connsiteX87" fmla="*/ 91440 w 3266050"/>
              <a:gd name="connsiteY87" fmla="*/ 1441938 h 2281310"/>
              <a:gd name="connsiteX88" fmla="*/ 0 w 3266050"/>
              <a:gd name="connsiteY88" fmla="*/ 1350498 h 2281310"/>
              <a:gd name="connsiteX89" fmla="*/ 91440 w 3266050"/>
              <a:gd name="connsiteY89" fmla="*/ 1259058 h 2281310"/>
              <a:gd name="connsiteX90" fmla="*/ 3174610 w 3266050"/>
              <a:gd name="connsiteY90" fmla="*/ 839372 h 2281310"/>
              <a:gd name="connsiteX91" fmla="*/ 3266050 w 3266050"/>
              <a:gd name="connsiteY91" fmla="*/ 930812 h 2281310"/>
              <a:gd name="connsiteX92" fmla="*/ 3174610 w 3266050"/>
              <a:gd name="connsiteY92" fmla="*/ 1022252 h 2281310"/>
              <a:gd name="connsiteX93" fmla="*/ 3083170 w 3266050"/>
              <a:gd name="connsiteY93" fmla="*/ 930812 h 2281310"/>
              <a:gd name="connsiteX94" fmla="*/ 3174610 w 3266050"/>
              <a:gd name="connsiteY94" fmla="*/ 839372 h 2281310"/>
              <a:gd name="connsiteX95" fmla="*/ 2557976 w 3266050"/>
              <a:gd name="connsiteY95" fmla="*/ 839372 h 2281310"/>
              <a:gd name="connsiteX96" fmla="*/ 2649416 w 3266050"/>
              <a:gd name="connsiteY96" fmla="*/ 930812 h 2281310"/>
              <a:gd name="connsiteX97" fmla="*/ 2557976 w 3266050"/>
              <a:gd name="connsiteY97" fmla="*/ 1022252 h 2281310"/>
              <a:gd name="connsiteX98" fmla="*/ 2466536 w 3266050"/>
              <a:gd name="connsiteY98" fmla="*/ 930812 h 2281310"/>
              <a:gd name="connsiteX99" fmla="*/ 2557976 w 3266050"/>
              <a:gd name="connsiteY99" fmla="*/ 839372 h 2281310"/>
              <a:gd name="connsiteX100" fmla="*/ 1941342 w 3266050"/>
              <a:gd name="connsiteY100" fmla="*/ 839372 h 2281310"/>
              <a:gd name="connsiteX101" fmla="*/ 2032782 w 3266050"/>
              <a:gd name="connsiteY101" fmla="*/ 930812 h 2281310"/>
              <a:gd name="connsiteX102" fmla="*/ 1941342 w 3266050"/>
              <a:gd name="connsiteY102" fmla="*/ 1022252 h 2281310"/>
              <a:gd name="connsiteX103" fmla="*/ 1849902 w 3266050"/>
              <a:gd name="connsiteY103" fmla="*/ 930812 h 2281310"/>
              <a:gd name="connsiteX104" fmla="*/ 1941342 w 3266050"/>
              <a:gd name="connsiteY104" fmla="*/ 839372 h 2281310"/>
              <a:gd name="connsiteX105" fmla="*/ 1324708 w 3266050"/>
              <a:gd name="connsiteY105" fmla="*/ 839372 h 2281310"/>
              <a:gd name="connsiteX106" fmla="*/ 1416148 w 3266050"/>
              <a:gd name="connsiteY106" fmla="*/ 930812 h 2281310"/>
              <a:gd name="connsiteX107" fmla="*/ 1324708 w 3266050"/>
              <a:gd name="connsiteY107" fmla="*/ 1022252 h 2281310"/>
              <a:gd name="connsiteX108" fmla="*/ 1233268 w 3266050"/>
              <a:gd name="connsiteY108" fmla="*/ 930812 h 2281310"/>
              <a:gd name="connsiteX109" fmla="*/ 1324708 w 3266050"/>
              <a:gd name="connsiteY109" fmla="*/ 839372 h 2281310"/>
              <a:gd name="connsiteX110" fmla="*/ 708074 w 3266050"/>
              <a:gd name="connsiteY110" fmla="*/ 839372 h 2281310"/>
              <a:gd name="connsiteX111" fmla="*/ 799514 w 3266050"/>
              <a:gd name="connsiteY111" fmla="*/ 930812 h 2281310"/>
              <a:gd name="connsiteX112" fmla="*/ 708074 w 3266050"/>
              <a:gd name="connsiteY112" fmla="*/ 1022252 h 2281310"/>
              <a:gd name="connsiteX113" fmla="*/ 616634 w 3266050"/>
              <a:gd name="connsiteY113" fmla="*/ 930812 h 2281310"/>
              <a:gd name="connsiteX114" fmla="*/ 708074 w 3266050"/>
              <a:gd name="connsiteY114" fmla="*/ 839372 h 2281310"/>
              <a:gd name="connsiteX115" fmla="*/ 91440 w 3266050"/>
              <a:gd name="connsiteY115" fmla="*/ 839372 h 2281310"/>
              <a:gd name="connsiteX116" fmla="*/ 182880 w 3266050"/>
              <a:gd name="connsiteY116" fmla="*/ 930812 h 2281310"/>
              <a:gd name="connsiteX117" fmla="*/ 91440 w 3266050"/>
              <a:gd name="connsiteY117" fmla="*/ 1022252 h 2281310"/>
              <a:gd name="connsiteX118" fmla="*/ 0 w 3266050"/>
              <a:gd name="connsiteY118" fmla="*/ 930812 h 2281310"/>
              <a:gd name="connsiteX119" fmla="*/ 91440 w 3266050"/>
              <a:gd name="connsiteY119" fmla="*/ 839372 h 2281310"/>
              <a:gd name="connsiteX120" fmla="*/ 3174610 w 3266050"/>
              <a:gd name="connsiteY120" fmla="*/ 419686 h 2281310"/>
              <a:gd name="connsiteX121" fmla="*/ 3266050 w 3266050"/>
              <a:gd name="connsiteY121" fmla="*/ 511126 h 2281310"/>
              <a:gd name="connsiteX122" fmla="*/ 3174610 w 3266050"/>
              <a:gd name="connsiteY122" fmla="*/ 602566 h 2281310"/>
              <a:gd name="connsiteX123" fmla="*/ 3083170 w 3266050"/>
              <a:gd name="connsiteY123" fmla="*/ 511126 h 2281310"/>
              <a:gd name="connsiteX124" fmla="*/ 3174610 w 3266050"/>
              <a:gd name="connsiteY124" fmla="*/ 419686 h 2281310"/>
              <a:gd name="connsiteX125" fmla="*/ 2557976 w 3266050"/>
              <a:gd name="connsiteY125" fmla="*/ 419686 h 2281310"/>
              <a:gd name="connsiteX126" fmla="*/ 2649416 w 3266050"/>
              <a:gd name="connsiteY126" fmla="*/ 511126 h 2281310"/>
              <a:gd name="connsiteX127" fmla="*/ 2557976 w 3266050"/>
              <a:gd name="connsiteY127" fmla="*/ 602566 h 2281310"/>
              <a:gd name="connsiteX128" fmla="*/ 2466536 w 3266050"/>
              <a:gd name="connsiteY128" fmla="*/ 511126 h 2281310"/>
              <a:gd name="connsiteX129" fmla="*/ 2557976 w 3266050"/>
              <a:gd name="connsiteY129" fmla="*/ 419686 h 2281310"/>
              <a:gd name="connsiteX130" fmla="*/ 1941342 w 3266050"/>
              <a:gd name="connsiteY130" fmla="*/ 419686 h 2281310"/>
              <a:gd name="connsiteX131" fmla="*/ 2032782 w 3266050"/>
              <a:gd name="connsiteY131" fmla="*/ 511126 h 2281310"/>
              <a:gd name="connsiteX132" fmla="*/ 1941342 w 3266050"/>
              <a:gd name="connsiteY132" fmla="*/ 602566 h 2281310"/>
              <a:gd name="connsiteX133" fmla="*/ 1849902 w 3266050"/>
              <a:gd name="connsiteY133" fmla="*/ 511126 h 2281310"/>
              <a:gd name="connsiteX134" fmla="*/ 1941342 w 3266050"/>
              <a:gd name="connsiteY134" fmla="*/ 419686 h 2281310"/>
              <a:gd name="connsiteX135" fmla="*/ 1324708 w 3266050"/>
              <a:gd name="connsiteY135" fmla="*/ 419686 h 2281310"/>
              <a:gd name="connsiteX136" fmla="*/ 1416148 w 3266050"/>
              <a:gd name="connsiteY136" fmla="*/ 511126 h 2281310"/>
              <a:gd name="connsiteX137" fmla="*/ 1324708 w 3266050"/>
              <a:gd name="connsiteY137" fmla="*/ 602566 h 2281310"/>
              <a:gd name="connsiteX138" fmla="*/ 1233268 w 3266050"/>
              <a:gd name="connsiteY138" fmla="*/ 511126 h 2281310"/>
              <a:gd name="connsiteX139" fmla="*/ 1324708 w 3266050"/>
              <a:gd name="connsiteY139" fmla="*/ 419686 h 2281310"/>
              <a:gd name="connsiteX140" fmla="*/ 708074 w 3266050"/>
              <a:gd name="connsiteY140" fmla="*/ 419686 h 2281310"/>
              <a:gd name="connsiteX141" fmla="*/ 799514 w 3266050"/>
              <a:gd name="connsiteY141" fmla="*/ 511126 h 2281310"/>
              <a:gd name="connsiteX142" fmla="*/ 708074 w 3266050"/>
              <a:gd name="connsiteY142" fmla="*/ 602566 h 2281310"/>
              <a:gd name="connsiteX143" fmla="*/ 616634 w 3266050"/>
              <a:gd name="connsiteY143" fmla="*/ 511126 h 2281310"/>
              <a:gd name="connsiteX144" fmla="*/ 708074 w 3266050"/>
              <a:gd name="connsiteY144" fmla="*/ 419686 h 2281310"/>
              <a:gd name="connsiteX145" fmla="*/ 91440 w 3266050"/>
              <a:gd name="connsiteY145" fmla="*/ 419686 h 2281310"/>
              <a:gd name="connsiteX146" fmla="*/ 182880 w 3266050"/>
              <a:gd name="connsiteY146" fmla="*/ 511126 h 2281310"/>
              <a:gd name="connsiteX147" fmla="*/ 91440 w 3266050"/>
              <a:gd name="connsiteY147" fmla="*/ 602566 h 2281310"/>
              <a:gd name="connsiteX148" fmla="*/ 0 w 3266050"/>
              <a:gd name="connsiteY148" fmla="*/ 511126 h 2281310"/>
              <a:gd name="connsiteX149" fmla="*/ 91440 w 3266050"/>
              <a:gd name="connsiteY149" fmla="*/ 419686 h 2281310"/>
              <a:gd name="connsiteX150" fmla="*/ 3174610 w 3266050"/>
              <a:gd name="connsiteY150" fmla="*/ 0 h 2281310"/>
              <a:gd name="connsiteX151" fmla="*/ 3266050 w 3266050"/>
              <a:gd name="connsiteY151" fmla="*/ 91440 h 2281310"/>
              <a:gd name="connsiteX152" fmla="*/ 3174610 w 3266050"/>
              <a:gd name="connsiteY152" fmla="*/ 182880 h 2281310"/>
              <a:gd name="connsiteX153" fmla="*/ 3083170 w 3266050"/>
              <a:gd name="connsiteY153" fmla="*/ 91440 h 2281310"/>
              <a:gd name="connsiteX154" fmla="*/ 3174610 w 3266050"/>
              <a:gd name="connsiteY154" fmla="*/ 0 h 2281310"/>
              <a:gd name="connsiteX155" fmla="*/ 2557976 w 3266050"/>
              <a:gd name="connsiteY155" fmla="*/ 0 h 2281310"/>
              <a:gd name="connsiteX156" fmla="*/ 2649416 w 3266050"/>
              <a:gd name="connsiteY156" fmla="*/ 91440 h 2281310"/>
              <a:gd name="connsiteX157" fmla="*/ 2557976 w 3266050"/>
              <a:gd name="connsiteY157" fmla="*/ 182880 h 2281310"/>
              <a:gd name="connsiteX158" fmla="*/ 2466536 w 3266050"/>
              <a:gd name="connsiteY158" fmla="*/ 91440 h 2281310"/>
              <a:gd name="connsiteX159" fmla="*/ 2557976 w 3266050"/>
              <a:gd name="connsiteY159" fmla="*/ 0 h 2281310"/>
              <a:gd name="connsiteX160" fmla="*/ 1941342 w 3266050"/>
              <a:gd name="connsiteY160" fmla="*/ 0 h 2281310"/>
              <a:gd name="connsiteX161" fmla="*/ 2032782 w 3266050"/>
              <a:gd name="connsiteY161" fmla="*/ 91440 h 2281310"/>
              <a:gd name="connsiteX162" fmla="*/ 1941342 w 3266050"/>
              <a:gd name="connsiteY162" fmla="*/ 182880 h 2281310"/>
              <a:gd name="connsiteX163" fmla="*/ 1849902 w 3266050"/>
              <a:gd name="connsiteY163" fmla="*/ 91440 h 2281310"/>
              <a:gd name="connsiteX164" fmla="*/ 1941342 w 3266050"/>
              <a:gd name="connsiteY164" fmla="*/ 0 h 2281310"/>
              <a:gd name="connsiteX165" fmla="*/ 1324708 w 3266050"/>
              <a:gd name="connsiteY165" fmla="*/ 0 h 2281310"/>
              <a:gd name="connsiteX166" fmla="*/ 1416148 w 3266050"/>
              <a:gd name="connsiteY166" fmla="*/ 91440 h 2281310"/>
              <a:gd name="connsiteX167" fmla="*/ 1324708 w 3266050"/>
              <a:gd name="connsiteY167" fmla="*/ 182880 h 2281310"/>
              <a:gd name="connsiteX168" fmla="*/ 1233268 w 3266050"/>
              <a:gd name="connsiteY168" fmla="*/ 91440 h 2281310"/>
              <a:gd name="connsiteX169" fmla="*/ 1324708 w 3266050"/>
              <a:gd name="connsiteY169" fmla="*/ 0 h 2281310"/>
              <a:gd name="connsiteX170" fmla="*/ 708074 w 3266050"/>
              <a:gd name="connsiteY170" fmla="*/ 0 h 2281310"/>
              <a:gd name="connsiteX171" fmla="*/ 799514 w 3266050"/>
              <a:gd name="connsiteY171" fmla="*/ 91440 h 2281310"/>
              <a:gd name="connsiteX172" fmla="*/ 708074 w 3266050"/>
              <a:gd name="connsiteY172" fmla="*/ 182880 h 2281310"/>
              <a:gd name="connsiteX173" fmla="*/ 616634 w 3266050"/>
              <a:gd name="connsiteY173" fmla="*/ 91440 h 2281310"/>
              <a:gd name="connsiteX174" fmla="*/ 708074 w 3266050"/>
              <a:gd name="connsiteY174" fmla="*/ 0 h 2281310"/>
              <a:gd name="connsiteX175" fmla="*/ 91440 w 3266050"/>
              <a:gd name="connsiteY175" fmla="*/ 0 h 2281310"/>
              <a:gd name="connsiteX176" fmla="*/ 182880 w 3266050"/>
              <a:gd name="connsiteY176" fmla="*/ 91440 h 2281310"/>
              <a:gd name="connsiteX177" fmla="*/ 91440 w 3266050"/>
              <a:gd name="connsiteY177" fmla="*/ 182880 h 2281310"/>
              <a:gd name="connsiteX178" fmla="*/ 0 w 3266050"/>
              <a:gd name="connsiteY178" fmla="*/ 91440 h 2281310"/>
              <a:gd name="connsiteX179" fmla="*/ 91440 w 3266050"/>
              <a:gd name="connsiteY179" fmla="*/ 0 h 228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3266050" h="2281310">
                <a:moveTo>
                  <a:pt x="3174610" y="2098430"/>
                </a:moveTo>
                <a:cubicBezTo>
                  <a:pt x="3225111" y="2098430"/>
                  <a:pt x="3266050" y="2139369"/>
                  <a:pt x="3266050" y="2189870"/>
                </a:cubicBezTo>
                <a:cubicBezTo>
                  <a:pt x="3266050" y="2240371"/>
                  <a:pt x="3225111" y="2281310"/>
                  <a:pt x="3174610" y="2281310"/>
                </a:cubicBezTo>
                <a:cubicBezTo>
                  <a:pt x="3124109" y="2281310"/>
                  <a:pt x="3083170" y="2240371"/>
                  <a:pt x="3083170" y="2189870"/>
                </a:cubicBezTo>
                <a:cubicBezTo>
                  <a:pt x="3083170" y="2139369"/>
                  <a:pt x="3124109" y="2098430"/>
                  <a:pt x="3174610" y="2098430"/>
                </a:cubicBezTo>
                <a:close/>
                <a:moveTo>
                  <a:pt x="2557976" y="2098430"/>
                </a:moveTo>
                <a:cubicBezTo>
                  <a:pt x="2608477" y="2098430"/>
                  <a:pt x="2649416" y="2139369"/>
                  <a:pt x="2649416" y="2189870"/>
                </a:cubicBezTo>
                <a:cubicBezTo>
                  <a:pt x="2649416" y="2240371"/>
                  <a:pt x="2608477" y="2281310"/>
                  <a:pt x="2557976" y="2281310"/>
                </a:cubicBezTo>
                <a:cubicBezTo>
                  <a:pt x="2507475" y="2281310"/>
                  <a:pt x="2466536" y="2240371"/>
                  <a:pt x="2466536" y="2189870"/>
                </a:cubicBezTo>
                <a:cubicBezTo>
                  <a:pt x="2466536" y="2139369"/>
                  <a:pt x="2507475" y="2098430"/>
                  <a:pt x="2557976" y="2098430"/>
                </a:cubicBezTo>
                <a:close/>
                <a:moveTo>
                  <a:pt x="1941342" y="2098430"/>
                </a:moveTo>
                <a:cubicBezTo>
                  <a:pt x="1991843" y="2098430"/>
                  <a:pt x="2032782" y="2139369"/>
                  <a:pt x="2032782" y="2189870"/>
                </a:cubicBezTo>
                <a:cubicBezTo>
                  <a:pt x="2032782" y="2240371"/>
                  <a:pt x="1991843" y="2281310"/>
                  <a:pt x="1941342" y="2281310"/>
                </a:cubicBezTo>
                <a:cubicBezTo>
                  <a:pt x="1890841" y="2281310"/>
                  <a:pt x="1849902" y="2240371"/>
                  <a:pt x="1849902" y="2189870"/>
                </a:cubicBezTo>
                <a:cubicBezTo>
                  <a:pt x="1849902" y="2139369"/>
                  <a:pt x="1890841" y="2098430"/>
                  <a:pt x="1941342" y="2098430"/>
                </a:cubicBezTo>
                <a:close/>
                <a:moveTo>
                  <a:pt x="1324708" y="2098430"/>
                </a:moveTo>
                <a:cubicBezTo>
                  <a:pt x="1375209" y="2098430"/>
                  <a:pt x="1416148" y="2139369"/>
                  <a:pt x="1416148" y="2189870"/>
                </a:cubicBezTo>
                <a:cubicBezTo>
                  <a:pt x="1416148" y="2240371"/>
                  <a:pt x="1375209" y="2281310"/>
                  <a:pt x="1324708" y="2281310"/>
                </a:cubicBezTo>
                <a:cubicBezTo>
                  <a:pt x="1274207" y="2281310"/>
                  <a:pt x="1233268" y="2240371"/>
                  <a:pt x="1233268" y="2189870"/>
                </a:cubicBezTo>
                <a:cubicBezTo>
                  <a:pt x="1233268" y="2139369"/>
                  <a:pt x="1274207" y="2098430"/>
                  <a:pt x="1324708" y="2098430"/>
                </a:cubicBezTo>
                <a:close/>
                <a:moveTo>
                  <a:pt x="708074" y="2098430"/>
                </a:moveTo>
                <a:cubicBezTo>
                  <a:pt x="758575" y="2098430"/>
                  <a:pt x="799514" y="2139369"/>
                  <a:pt x="799514" y="2189870"/>
                </a:cubicBezTo>
                <a:cubicBezTo>
                  <a:pt x="799514" y="2240371"/>
                  <a:pt x="758575" y="2281310"/>
                  <a:pt x="708074" y="2281310"/>
                </a:cubicBezTo>
                <a:cubicBezTo>
                  <a:pt x="657573" y="2281310"/>
                  <a:pt x="616634" y="2240371"/>
                  <a:pt x="616634" y="2189870"/>
                </a:cubicBezTo>
                <a:cubicBezTo>
                  <a:pt x="616634" y="2139369"/>
                  <a:pt x="657573" y="2098430"/>
                  <a:pt x="708074" y="2098430"/>
                </a:cubicBezTo>
                <a:close/>
                <a:moveTo>
                  <a:pt x="91440" y="2098430"/>
                </a:moveTo>
                <a:cubicBezTo>
                  <a:pt x="141941" y="2098430"/>
                  <a:pt x="182880" y="2139369"/>
                  <a:pt x="182880" y="2189870"/>
                </a:cubicBezTo>
                <a:cubicBezTo>
                  <a:pt x="182880" y="2240371"/>
                  <a:pt x="141941" y="2281310"/>
                  <a:pt x="91440" y="2281310"/>
                </a:cubicBezTo>
                <a:cubicBezTo>
                  <a:pt x="40939" y="2281310"/>
                  <a:pt x="0" y="2240371"/>
                  <a:pt x="0" y="2189870"/>
                </a:cubicBezTo>
                <a:cubicBezTo>
                  <a:pt x="0" y="2139369"/>
                  <a:pt x="40939" y="2098430"/>
                  <a:pt x="91440" y="2098430"/>
                </a:cubicBezTo>
                <a:close/>
                <a:moveTo>
                  <a:pt x="3174610" y="1678744"/>
                </a:moveTo>
                <a:cubicBezTo>
                  <a:pt x="3225111" y="1678744"/>
                  <a:pt x="3266050" y="1719683"/>
                  <a:pt x="3266050" y="1770184"/>
                </a:cubicBezTo>
                <a:cubicBezTo>
                  <a:pt x="3266050" y="1820685"/>
                  <a:pt x="3225111" y="1861624"/>
                  <a:pt x="3174610" y="1861624"/>
                </a:cubicBezTo>
                <a:cubicBezTo>
                  <a:pt x="3124109" y="1861624"/>
                  <a:pt x="3083170" y="1820685"/>
                  <a:pt x="3083170" y="1770184"/>
                </a:cubicBezTo>
                <a:cubicBezTo>
                  <a:pt x="3083170" y="1719683"/>
                  <a:pt x="3124109" y="1678744"/>
                  <a:pt x="3174610" y="1678744"/>
                </a:cubicBezTo>
                <a:close/>
                <a:moveTo>
                  <a:pt x="2557976" y="1678744"/>
                </a:moveTo>
                <a:cubicBezTo>
                  <a:pt x="2608477" y="1678744"/>
                  <a:pt x="2649416" y="1719683"/>
                  <a:pt x="2649416" y="1770184"/>
                </a:cubicBezTo>
                <a:cubicBezTo>
                  <a:pt x="2649416" y="1820685"/>
                  <a:pt x="2608477" y="1861624"/>
                  <a:pt x="2557976" y="1861624"/>
                </a:cubicBezTo>
                <a:cubicBezTo>
                  <a:pt x="2507475" y="1861624"/>
                  <a:pt x="2466536" y="1820685"/>
                  <a:pt x="2466536" y="1770184"/>
                </a:cubicBezTo>
                <a:cubicBezTo>
                  <a:pt x="2466536" y="1719683"/>
                  <a:pt x="2507475" y="1678744"/>
                  <a:pt x="2557976" y="1678744"/>
                </a:cubicBezTo>
                <a:close/>
                <a:moveTo>
                  <a:pt x="1941342" y="1678744"/>
                </a:moveTo>
                <a:cubicBezTo>
                  <a:pt x="1991843" y="1678744"/>
                  <a:pt x="2032782" y="1719683"/>
                  <a:pt x="2032782" y="1770184"/>
                </a:cubicBezTo>
                <a:cubicBezTo>
                  <a:pt x="2032782" y="1820685"/>
                  <a:pt x="1991843" y="1861624"/>
                  <a:pt x="1941342" y="1861624"/>
                </a:cubicBezTo>
                <a:cubicBezTo>
                  <a:pt x="1890841" y="1861624"/>
                  <a:pt x="1849902" y="1820685"/>
                  <a:pt x="1849902" y="1770184"/>
                </a:cubicBezTo>
                <a:cubicBezTo>
                  <a:pt x="1849902" y="1719683"/>
                  <a:pt x="1890841" y="1678744"/>
                  <a:pt x="1941342" y="1678744"/>
                </a:cubicBezTo>
                <a:close/>
                <a:moveTo>
                  <a:pt x="1324708" y="1678744"/>
                </a:moveTo>
                <a:cubicBezTo>
                  <a:pt x="1375209" y="1678744"/>
                  <a:pt x="1416148" y="1719683"/>
                  <a:pt x="1416148" y="1770184"/>
                </a:cubicBezTo>
                <a:cubicBezTo>
                  <a:pt x="1416148" y="1820685"/>
                  <a:pt x="1375209" y="1861624"/>
                  <a:pt x="1324708" y="1861624"/>
                </a:cubicBezTo>
                <a:cubicBezTo>
                  <a:pt x="1274207" y="1861624"/>
                  <a:pt x="1233268" y="1820685"/>
                  <a:pt x="1233268" y="1770184"/>
                </a:cubicBezTo>
                <a:cubicBezTo>
                  <a:pt x="1233268" y="1719683"/>
                  <a:pt x="1274207" y="1678744"/>
                  <a:pt x="1324708" y="1678744"/>
                </a:cubicBezTo>
                <a:close/>
                <a:moveTo>
                  <a:pt x="708074" y="1678744"/>
                </a:moveTo>
                <a:cubicBezTo>
                  <a:pt x="758575" y="1678744"/>
                  <a:pt x="799514" y="1719683"/>
                  <a:pt x="799514" y="1770184"/>
                </a:cubicBezTo>
                <a:cubicBezTo>
                  <a:pt x="799514" y="1820685"/>
                  <a:pt x="758575" y="1861624"/>
                  <a:pt x="708074" y="1861624"/>
                </a:cubicBezTo>
                <a:cubicBezTo>
                  <a:pt x="657573" y="1861624"/>
                  <a:pt x="616634" y="1820685"/>
                  <a:pt x="616634" y="1770184"/>
                </a:cubicBezTo>
                <a:cubicBezTo>
                  <a:pt x="616634" y="1719683"/>
                  <a:pt x="657573" y="1678744"/>
                  <a:pt x="708074" y="1678744"/>
                </a:cubicBezTo>
                <a:close/>
                <a:moveTo>
                  <a:pt x="91440" y="1678744"/>
                </a:moveTo>
                <a:cubicBezTo>
                  <a:pt x="141941" y="1678744"/>
                  <a:pt x="182880" y="1719683"/>
                  <a:pt x="182880" y="1770184"/>
                </a:cubicBezTo>
                <a:cubicBezTo>
                  <a:pt x="182880" y="1820685"/>
                  <a:pt x="141941" y="1861624"/>
                  <a:pt x="91440" y="1861624"/>
                </a:cubicBezTo>
                <a:cubicBezTo>
                  <a:pt x="40939" y="1861624"/>
                  <a:pt x="0" y="1820685"/>
                  <a:pt x="0" y="1770184"/>
                </a:cubicBezTo>
                <a:cubicBezTo>
                  <a:pt x="0" y="1719683"/>
                  <a:pt x="40939" y="1678744"/>
                  <a:pt x="91440" y="1678744"/>
                </a:cubicBezTo>
                <a:close/>
                <a:moveTo>
                  <a:pt x="3174610" y="1259058"/>
                </a:moveTo>
                <a:cubicBezTo>
                  <a:pt x="3225111" y="1259058"/>
                  <a:pt x="3266050" y="1299997"/>
                  <a:pt x="3266050" y="1350498"/>
                </a:cubicBezTo>
                <a:cubicBezTo>
                  <a:pt x="3266050" y="1400999"/>
                  <a:pt x="3225111" y="1441938"/>
                  <a:pt x="3174610" y="1441938"/>
                </a:cubicBezTo>
                <a:cubicBezTo>
                  <a:pt x="3124109" y="1441938"/>
                  <a:pt x="3083170" y="1400999"/>
                  <a:pt x="3083170" y="1350498"/>
                </a:cubicBezTo>
                <a:cubicBezTo>
                  <a:pt x="3083170" y="1299997"/>
                  <a:pt x="3124109" y="1259058"/>
                  <a:pt x="3174610" y="1259058"/>
                </a:cubicBezTo>
                <a:close/>
                <a:moveTo>
                  <a:pt x="2557976" y="1259058"/>
                </a:moveTo>
                <a:cubicBezTo>
                  <a:pt x="2608477" y="1259058"/>
                  <a:pt x="2649416" y="1299997"/>
                  <a:pt x="2649416" y="1350498"/>
                </a:cubicBezTo>
                <a:cubicBezTo>
                  <a:pt x="2649416" y="1400999"/>
                  <a:pt x="2608477" y="1441938"/>
                  <a:pt x="2557976" y="1441938"/>
                </a:cubicBezTo>
                <a:cubicBezTo>
                  <a:pt x="2507475" y="1441938"/>
                  <a:pt x="2466536" y="1400999"/>
                  <a:pt x="2466536" y="1350498"/>
                </a:cubicBezTo>
                <a:cubicBezTo>
                  <a:pt x="2466536" y="1299997"/>
                  <a:pt x="2507475" y="1259058"/>
                  <a:pt x="2557976" y="1259058"/>
                </a:cubicBezTo>
                <a:close/>
                <a:moveTo>
                  <a:pt x="1941342" y="1259058"/>
                </a:moveTo>
                <a:cubicBezTo>
                  <a:pt x="1991843" y="1259058"/>
                  <a:pt x="2032782" y="1299997"/>
                  <a:pt x="2032782" y="1350498"/>
                </a:cubicBezTo>
                <a:cubicBezTo>
                  <a:pt x="2032782" y="1400999"/>
                  <a:pt x="1991843" y="1441938"/>
                  <a:pt x="1941342" y="1441938"/>
                </a:cubicBezTo>
                <a:cubicBezTo>
                  <a:pt x="1890841" y="1441938"/>
                  <a:pt x="1849902" y="1400999"/>
                  <a:pt x="1849902" y="1350498"/>
                </a:cubicBezTo>
                <a:cubicBezTo>
                  <a:pt x="1849902" y="1299997"/>
                  <a:pt x="1890841" y="1259058"/>
                  <a:pt x="1941342" y="1259058"/>
                </a:cubicBezTo>
                <a:close/>
                <a:moveTo>
                  <a:pt x="1324708" y="1259058"/>
                </a:moveTo>
                <a:cubicBezTo>
                  <a:pt x="1375209" y="1259058"/>
                  <a:pt x="1416148" y="1299997"/>
                  <a:pt x="1416148" y="1350498"/>
                </a:cubicBezTo>
                <a:cubicBezTo>
                  <a:pt x="1416148" y="1400999"/>
                  <a:pt x="1375209" y="1441938"/>
                  <a:pt x="1324708" y="1441938"/>
                </a:cubicBezTo>
                <a:cubicBezTo>
                  <a:pt x="1274207" y="1441938"/>
                  <a:pt x="1233268" y="1400999"/>
                  <a:pt x="1233268" y="1350498"/>
                </a:cubicBezTo>
                <a:cubicBezTo>
                  <a:pt x="1233268" y="1299997"/>
                  <a:pt x="1274207" y="1259058"/>
                  <a:pt x="1324708" y="1259058"/>
                </a:cubicBezTo>
                <a:close/>
                <a:moveTo>
                  <a:pt x="708074" y="1259058"/>
                </a:moveTo>
                <a:cubicBezTo>
                  <a:pt x="758575" y="1259058"/>
                  <a:pt x="799514" y="1299997"/>
                  <a:pt x="799514" y="1350498"/>
                </a:cubicBezTo>
                <a:cubicBezTo>
                  <a:pt x="799514" y="1400999"/>
                  <a:pt x="758575" y="1441938"/>
                  <a:pt x="708074" y="1441938"/>
                </a:cubicBezTo>
                <a:cubicBezTo>
                  <a:pt x="657573" y="1441938"/>
                  <a:pt x="616634" y="1400999"/>
                  <a:pt x="616634" y="1350498"/>
                </a:cubicBezTo>
                <a:cubicBezTo>
                  <a:pt x="616634" y="1299997"/>
                  <a:pt x="657573" y="1259058"/>
                  <a:pt x="708074" y="1259058"/>
                </a:cubicBezTo>
                <a:close/>
                <a:moveTo>
                  <a:pt x="91440" y="1259058"/>
                </a:moveTo>
                <a:cubicBezTo>
                  <a:pt x="141941" y="1259058"/>
                  <a:pt x="182880" y="1299997"/>
                  <a:pt x="182880" y="1350498"/>
                </a:cubicBezTo>
                <a:cubicBezTo>
                  <a:pt x="182880" y="1400999"/>
                  <a:pt x="141941" y="1441938"/>
                  <a:pt x="91440" y="1441938"/>
                </a:cubicBezTo>
                <a:cubicBezTo>
                  <a:pt x="40939" y="1441938"/>
                  <a:pt x="0" y="1400999"/>
                  <a:pt x="0" y="1350498"/>
                </a:cubicBezTo>
                <a:cubicBezTo>
                  <a:pt x="0" y="1299997"/>
                  <a:pt x="40939" y="1259058"/>
                  <a:pt x="91440" y="1259058"/>
                </a:cubicBezTo>
                <a:close/>
                <a:moveTo>
                  <a:pt x="3174610" y="839372"/>
                </a:moveTo>
                <a:cubicBezTo>
                  <a:pt x="3225111" y="839372"/>
                  <a:pt x="3266050" y="880311"/>
                  <a:pt x="3266050" y="930812"/>
                </a:cubicBezTo>
                <a:cubicBezTo>
                  <a:pt x="3266050" y="981313"/>
                  <a:pt x="3225111" y="1022252"/>
                  <a:pt x="3174610" y="1022252"/>
                </a:cubicBezTo>
                <a:cubicBezTo>
                  <a:pt x="3124109" y="1022252"/>
                  <a:pt x="3083170" y="981313"/>
                  <a:pt x="3083170" y="930812"/>
                </a:cubicBezTo>
                <a:cubicBezTo>
                  <a:pt x="3083170" y="880311"/>
                  <a:pt x="3124109" y="839372"/>
                  <a:pt x="3174610" y="839372"/>
                </a:cubicBezTo>
                <a:close/>
                <a:moveTo>
                  <a:pt x="2557976" y="839372"/>
                </a:moveTo>
                <a:cubicBezTo>
                  <a:pt x="2608477" y="839372"/>
                  <a:pt x="2649416" y="880311"/>
                  <a:pt x="2649416" y="930812"/>
                </a:cubicBezTo>
                <a:cubicBezTo>
                  <a:pt x="2649416" y="981313"/>
                  <a:pt x="2608477" y="1022252"/>
                  <a:pt x="2557976" y="1022252"/>
                </a:cubicBezTo>
                <a:cubicBezTo>
                  <a:pt x="2507475" y="1022252"/>
                  <a:pt x="2466536" y="981313"/>
                  <a:pt x="2466536" y="930812"/>
                </a:cubicBezTo>
                <a:cubicBezTo>
                  <a:pt x="2466536" y="880311"/>
                  <a:pt x="2507475" y="839372"/>
                  <a:pt x="2557976" y="839372"/>
                </a:cubicBezTo>
                <a:close/>
                <a:moveTo>
                  <a:pt x="1941342" y="839372"/>
                </a:moveTo>
                <a:cubicBezTo>
                  <a:pt x="1991843" y="839372"/>
                  <a:pt x="2032782" y="880311"/>
                  <a:pt x="2032782" y="930812"/>
                </a:cubicBezTo>
                <a:cubicBezTo>
                  <a:pt x="2032782" y="981313"/>
                  <a:pt x="1991843" y="1022252"/>
                  <a:pt x="1941342" y="1022252"/>
                </a:cubicBezTo>
                <a:cubicBezTo>
                  <a:pt x="1890841" y="1022252"/>
                  <a:pt x="1849902" y="981313"/>
                  <a:pt x="1849902" y="930812"/>
                </a:cubicBezTo>
                <a:cubicBezTo>
                  <a:pt x="1849902" y="880311"/>
                  <a:pt x="1890841" y="839372"/>
                  <a:pt x="1941342" y="839372"/>
                </a:cubicBezTo>
                <a:close/>
                <a:moveTo>
                  <a:pt x="1324708" y="839372"/>
                </a:moveTo>
                <a:cubicBezTo>
                  <a:pt x="1375209" y="839372"/>
                  <a:pt x="1416148" y="880311"/>
                  <a:pt x="1416148" y="930812"/>
                </a:cubicBezTo>
                <a:cubicBezTo>
                  <a:pt x="1416148" y="981313"/>
                  <a:pt x="1375209" y="1022252"/>
                  <a:pt x="1324708" y="1022252"/>
                </a:cubicBezTo>
                <a:cubicBezTo>
                  <a:pt x="1274207" y="1022252"/>
                  <a:pt x="1233268" y="981313"/>
                  <a:pt x="1233268" y="930812"/>
                </a:cubicBezTo>
                <a:cubicBezTo>
                  <a:pt x="1233268" y="880311"/>
                  <a:pt x="1274207" y="839372"/>
                  <a:pt x="1324708" y="839372"/>
                </a:cubicBezTo>
                <a:close/>
                <a:moveTo>
                  <a:pt x="708074" y="839372"/>
                </a:moveTo>
                <a:cubicBezTo>
                  <a:pt x="758575" y="839372"/>
                  <a:pt x="799514" y="880311"/>
                  <a:pt x="799514" y="930812"/>
                </a:cubicBezTo>
                <a:cubicBezTo>
                  <a:pt x="799514" y="981313"/>
                  <a:pt x="758575" y="1022252"/>
                  <a:pt x="708074" y="1022252"/>
                </a:cubicBezTo>
                <a:cubicBezTo>
                  <a:pt x="657573" y="1022252"/>
                  <a:pt x="616634" y="981313"/>
                  <a:pt x="616634" y="930812"/>
                </a:cubicBezTo>
                <a:cubicBezTo>
                  <a:pt x="616634" y="880311"/>
                  <a:pt x="657573" y="839372"/>
                  <a:pt x="708074" y="839372"/>
                </a:cubicBezTo>
                <a:close/>
                <a:moveTo>
                  <a:pt x="91440" y="839372"/>
                </a:moveTo>
                <a:cubicBezTo>
                  <a:pt x="141941" y="839372"/>
                  <a:pt x="182880" y="880311"/>
                  <a:pt x="182880" y="930812"/>
                </a:cubicBezTo>
                <a:cubicBezTo>
                  <a:pt x="182880" y="981313"/>
                  <a:pt x="141941" y="1022252"/>
                  <a:pt x="91440" y="1022252"/>
                </a:cubicBezTo>
                <a:cubicBezTo>
                  <a:pt x="40939" y="1022252"/>
                  <a:pt x="0" y="981313"/>
                  <a:pt x="0" y="930812"/>
                </a:cubicBezTo>
                <a:cubicBezTo>
                  <a:pt x="0" y="880311"/>
                  <a:pt x="40939" y="839372"/>
                  <a:pt x="91440" y="839372"/>
                </a:cubicBezTo>
                <a:close/>
                <a:moveTo>
                  <a:pt x="3174610" y="419686"/>
                </a:moveTo>
                <a:cubicBezTo>
                  <a:pt x="3225111" y="419686"/>
                  <a:pt x="3266050" y="460625"/>
                  <a:pt x="3266050" y="511126"/>
                </a:cubicBezTo>
                <a:cubicBezTo>
                  <a:pt x="3266050" y="561627"/>
                  <a:pt x="3225111" y="602566"/>
                  <a:pt x="3174610" y="602566"/>
                </a:cubicBezTo>
                <a:cubicBezTo>
                  <a:pt x="3124109" y="602566"/>
                  <a:pt x="3083170" y="561627"/>
                  <a:pt x="3083170" y="511126"/>
                </a:cubicBezTo>
                <a:cubicBezTo>
                  <a:pt x="3083170" y="460625"/>
                  <a:pt x="3124109" y="419686"/>
                  <a:pt x="3174610" y="419686"/>
                </a:cubicBezTo>
                <a:close/>
                <a:moveTo>
                  <a:pt x="2557976" y="419686"/>
                </a:moveTo>
                <a:cubicBezTo>
                  <a:pt x="2608477" y="419686"/>
                  <a:pt x="2649416" y="460625"/>
                  <a:pt x="2649416" y="511126"/>
                </a:cubicBezTo>
                <a:cubicBezTo>
                  <a:pt x="2649416" y="561627"/>
                  <a:pt x="2608477" y="602566"/>
                  <a:pt x="2557976" y="602566"/>
                </a:cubicBezTo>
                <a:cubicBezTo>
                  <a:pt x="2507475" y="602566"/>
                  <a:pt x="2466536" y="561627"/>
                  <a:pt x="2466536" y="511126"/>
                </a:cubicBezTo>
                <a:cubicBezTo>
                  <a:pt x="2466536" y="460625"/>
                  <a:pt x="2507475" y="419686"/>
                  <a:pt x="2557976" y="419686"/>
                </a:cubicBezTo>
                <a:close/>
                <a:moveTo>
                  <a:pt x="1941342" y="419686"/>
                </a:moveTo>
                <a:cubicBezTo>
                  <a:pt x="1991843" y="419686"/>
                  <a:pt x="2032782" y="460625"/>
                  <a:pt x="2032782" y="511126"/>
                </a:cubicBezTo>
                <a:cubicBezTo>
                  <a:pt x="2032782" y="561627"/>
                  <a:pt x="1991843" y="602566"/>
                  <a:pt x="1941342" y="602566"/>
                </a:cubicBezTo>
                <a:cubicBezTo>
                  <a:pt x="1890841" y="602566"/>
                  <a:pt x="1849902" y="561627"/>
                  <a:pt x="1849902" y="511126"/>
                </a:cubicBezTo>
                <a:cubicBezTo>
                  <a:pt x="1849902" y="460625"/>
                  <a:pt x="1890841" y="419686"/>
                  <a:pt x="1941342" y="419686"/>
                </a:cubicBezTo>
                <a:close/>
                <a:moveTo>
                  <a:pt x="1324708" y="419686"/>
                </a:moveTo>
                <a:cubicBezTo>
                  <a:pt x="1375209" y="419686"/>
                  <a:pt x="1416148" y="460625"/>
                  <a:pt x="1416148" y="511126"/>
                </a:cubicBezTo>
                <a:cubicBezTo>
                  <a:pt x="1416148" y="561627"/>
                  <a:pt x="1375209" y="602566"/>
                  <a:pt x="1324708" y="602566"/>
                </a:cubicBezTo>
                <a:cubicBezTo>
                  <a:pt x="1274207" y="602566"/>
                  <a:pt x="1233268" y="561627"/>
                  <a:pt x="1233268" y="511126"/>
                </a:cubicBezTo>
                <a:cubicBezTo>
                  <a:pt x="1233268" y="460625"/>
                  <a:pt x="1274207" y="419686"/>
                  <a:pt x="1324708" y="419686"/>
                </a:cubicBezTo>
                <a:close/>
                <a:moveTo>
                  <a:pt x="708074" y="419686"/>
                </a:moveTo>
                <a:cubicBezTo>
                  <a:pt x="758575" y="419686"/>
                  <a:pt x="799514" y="460625"/>
                  <a:pt x="799514" y="511126"/>
                </a:cubicBezTo>
                <a:cubicBezTo>
                  <a:pt x="799514" y="561627"/>
                  <a:pt x="758575" y="602566"/>
                  <a:pt x="708074" y="602566"/>
                </a:cubicBezTo>
                <a:cubicBezTo>
                  <a:pt x="657573" y="602566"/>
                  <a:pt x="616634" y="561627"/>
                  <a:pt x="616634" y="511126"/>
                </a:cubicBezTo>
                <a:cubicBezTo>
                  <a:pt x="616634" y="460625"/>
                  <a:pt x="657573" y="419686"/>
                  <a:pt x="708074" y="419686"/>
                </a:cubicBezTo>
                <a:close/>
                <a:moveTo>
                  <a:pt x="91440" y="419686"/>
                </a:moveTo>
                <a:cubicBezTo>
                  <a:pt x="141941" y="419686"/>
                  <a:pt x="182880" y="460625"/>
                  <a:pt x="182880" y="511126"/>
                </a:cubicBezTo>
                <a:cubicBezTo>
                  <a:pt x="182880" y="561627"/>
                  <a:pt x="141941" y="602566"/>
                  <a:pt x="91440" y="602566"/>
                </a:cubicBezTo>
                <a:cubicBezTo>
                  <a:pt x="40939" y="602566"/>
                  <a:pt x="0" y="561627"/>
                  <a:pt x="0" y="511126"/>
                </a:cubicBezTo>
                <a:cubicBezTo>
                  <a:pt x="0" y="460625"/>
                  <a:pt x="40939" y="419686"/>
                  <a:pt x="91440" y="419686"/>
                </a:cubicBezTo>
                <a:close/>
                <a:moveTo>
                  <a:pt x="3174610" y="0"/>
                </a:moveTo>
                <a:cubicBezTo>
                  <a:pt x="3225111" y="0"/>
                  <a:pt x="3266050" y="40939"/>
                  <a:pt x="3266050" y="91440"/>
                </a:cubicBezTo>
                <a:cubicBezTo>
                  <a:pt x="3266050" y="141941"/>
                  <a:pt x="3225111" y="182880"/>
                  <a:pt x="3174610" y="182880"/>
                </a:cubicBezTo>
                <a:cubicBezTo>
                  <a:pt x="3124109" y="182880"/>
                  <a:pt x="3083170" y="141941"/>
                  <a:pt x="3083170" y="91440"/>
                </a:cubicBezTo>
                <a:cubicBezTo>
                  <a:pt x="3083170" y="40939"/>
                  <a:pt x="3124109" y="0"/>
                  <a:pt x="3174610" y="0"/>
                </a:cubicBezTo>
                <a:close/>
                <a:moveTo>
                  <a:pt x="2557976" y="0"/>
                </a:moveTo>
                <a:cubicBezTo>
                  <a:pt x="2608477" y="0"/>
                  <a:pt x="2649416" y="40939"/>
                  <a:pt x="2649416" y="91440"/>
                </a:cubicBezTo>
                <a:cubicBezTo>
                  <a:pt x="2649416" y="141941"/>
                  <a:pt x="2608477" y="182880"/>
                  <a:pt x="2557976" y="182880"/>
                </a:cubicBezTo>
                <a:cubicBezTo>
                  <a:pt x="2507475" y="182880"/>
                  <a:pt x="2466536" y="141941"/>
                  <a:pt x="2466536" y="91440"/>
                </a:cubicBezTo>
                <a:cubicBezTo>
                  <a:pt x="2466536" y="40939"/>
                  <a:pt x="2507475" y="0"/>
                  <a:pt x="2557976" y="0"/>
                </a:cubicBezTo>
                <a:close/>
                <a:moveTo>
                  <a:pt x="1941342" y="0"/>
                </a:moveTo>
                <a:cubicBezTo>
                  <a:pt x="1991843" y="0"/>
                  <a:pt x="2032782" y="40939"/>
                  <a:pt x="2032782" y="91440"/>
                </a:cubicBezTo>
                <a:cubicBezTo>
                  <a:pt x="2032782" y="141941"/>
                  <a:pt x="1991843" y="182880"/>
                  <a:pt x="1941342" y="182880"/>
                </a:cubicBezTo>
                <a:cubicBezTo>
                  <a:pt x="1890841" y="182880"/>
                  <a:pt x="1849902" y="141941"/>
                  <a:pt x="1849902" y="91440"/>
                </a:cubicBezTo>
                <a:cubicBezTo>
                  <a:pt x="1849902" y="40939"/>
                  <a:pt x="1890841" y="0"/>
                  <a:pt x="1941342" y="0"/>
                </a:cubicBezTo>
                <a:close/>
                <a:moveTo>
                  <a:pt x="1324708" y="0"/>
                </a:moveTo>
                <a:cubicBezTo>
                  <a:pt x="1375209" y="0"/>
                  <a:pt x="1416148" y="40939"/>
                  <a:pt x="1416148" y="91440"/>
                </a:cubicBezTo>
                <a:cubicBezTo>
                  <a:pt x="1416148" y="141941"/>
                  <a:pt x="1375209" y="182880"/>
                  <a:pt x="1324708" y="182880"/>
                </a:cubicBezTo>
                <a:cubicBezTo>
                  <a:pt x="1274207" y="182880"/>
                  <a:pt x="1233268" y="141941"/>
                  <a:pt x="1233268" y="91440"/>
                </a:cubicBezTo>
                <a:cubicBezTo>
                  <a:pt x="1233268" y="40939"/>
                  <a:pt x="1274207" y="0"/>
                  <a:pt x="1324708" y="0"/>
                </a:cubicBezTo>
                <a:close/>
                <a:moveTo>
                  <a:pt x="708074" y="0"/>
                </a:moveTo>
                <a:cubicBezTo>
                  <a:pt x="758575" y="0"/>
                  <a:pt x="799514" y="40939"/>
                  <a:pt x="799514" y="91440"/>
                </a:cubicBezTo>
                <a:cubicBezTo>
                  <a:pt x="799514" y="141941"/>
                  <a:pt x="758575" y="182880"/>
                  <a:pt x="708074" y="182880"/>
                </a:cubicBezTo>
                <a:cubicBezTo>
                  <a:pt x="657573" y="182880"/>
                  <a:pt x="616634" y="141941"/>
                  <a:pt x="616634" y="91440"/>
                </a:cubicBezTo>
                <a:cubicBezTo>
                  <a:pt x="616634" y="40939"/>
                  <a:pt x="657573" y="0"/>
                  <a:pt x="708074" y="0"/>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accent2"/>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2700">
              <a:solidFill>
                <a:schemeClr val="lt1"/>
              </a:solidFill>
            </a:endParaRPr>
          </a:p>
        </p:txBody>
      </p:sp>
      <p:sp>
        <p:nvSpPr>
          <p:cNvPr id="10" name="任意多边形: 形状 15"/>
          <p:cNvSpPr/>
          <p:nvPr>
            <p:custDataLst>
              <p:tags r:id="rId3"/>
            </p:custDataLst>
          </p:nvPr>
        </p:nvSpPr>
        <p:spPr>
          <a:xfrm flipH="1">
            <a:off x="18018875" y="0"/>
            <a:ext cx="270000" cy="7626927"/>
          </a:xfrm>
          <a:custGeom>
            <a:avLst/>
            <a:gdLst>
              <a:gd name="connsiteX0" fmla="*/ 0 w 263237"/>
              <a:gd name="connsiteY0" fmla="*/ 0 h 5084618"/>
              <a:gd name="connsiteX1" fmla="*/ 263237 w 263237"/>
              <a:gd name="connsiteY1" fmla="*/ 0 h 5084618"/>
              <a:gd name="connsiteX2" fmla="*/ 263237 w 263237"/>
              <a:gd name="connsiteY2" fmla="*/ 4941457 h 5084618"/>
              <a:gd name="connsiteX3" fmla="*/ 120076 w 263237"/>
              <a:gd name="connsiteY3" fmla="*/ 5084618 h 5084618"/>
              <a:gd name="connsiteX4" fmla="*/ 0 w 263237"/>
              <a:gd name="connsiteY4" fmla="*/ 5084618 h 508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37" h="5084618">
                <a:moveTo>
                  <a:pt x="0" y="0"/>
                </a:moveTo>
                <a:lnTo>
                  <a:pt x="263237" y="0"/>
                </a:lnTo>
                <a:lnTo>
                  <a:pt x="263237" y="4941457"/>
                </a:lnTo>
                <a:cubicBezTo>
                  <a:pt x="263237" y="5020523"/>
                  <a:pt x="199142" y="5084618"/>
                  <a:pt x="120076" y="5084618"/>
                </a:cubicBezTo>
                <a:lnTo>
                  <a:pt x="0" y="5084618"/>
                </a:lnTo>
                <a:close/>
              </a:path>
            </a:pathLst>
          </a:custGeom>
          <a:solidFill>
            <a:schemeClr val="accent2"/>
          </a:solidFill>
          <a:ln>
            <a:noFill/>
            <a:prstDash val="solid"/>
          </a:ln>
          <a:effectLst>
            <a:outerShdw blurRad="203200" dist="101600" dir="8100000" algn="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2700">
              <a:solidFill>
                <a:schemeClr val="lt1"/>
              </a:solidFill>
            </a:endParaRPr>
          </a:p>
        </p:txBody>
      </p:sp>
      <p:sp>
        <p:nvSpPr>
          <p:cNvPr id="14" name="矩形: 圆角 16"/>
          <p:cNvSpPr/>
          <p:nvPr>
            <p:custDataLst>
              <p:tags r:id="rId4"/>
            </p:custDataLst>
          </p:nvPr>
        </p:nvSpPr>
        <p:spPr>
          <a:xfrm>
            <a:off x="2455332" y="2252541"/>
            <a:ext cx="4821383" cy="6546273"/>
          </a:xfrm>
          <a:prstGeom prst="roundRect">
            <a:avLst>
              <a:gd name="adj" fmla="val 7652"/>
            </a:avLst>
          </a:prstGeom>
          <a:solidFill>
            <a:schemeClr val="accent1">
              <a:alpha val="10000"/>
            </a:schemeClr>
          </a:solidFill>
          <a:ln>
            <a:noFill/>
            <a:prstDash val="solid"/>
          </a:ln>
          <a:effectLst>
            <a:outerShdw blurRad="203200" dist="101600" dir="8100000" algn="tr"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2700" dirty="0">
              <a:solidFill>
                <a:schemeClr val="lt1"/>
              </a:solidFill>
            </a:endParaRPr>
          </a:p>
        </p:txBody>
      </p:sp>
      <p:sp>
        <p:nvSpPr>
          <p:cNvPr id="15" name="圆: 空心 6"/>
          <p:cNvSpPr/>
          <p:nvPr>
            <p:custDataLst>
              <p:tags r:id="rId5"/>
            </p:custDataLst>
          </p:nvPr>
        </p:nvSpPr>
        <p:spPr>
          <a:xfrm>
            <a:off x="2122517" y="2986466"/>
            <a:ext cx="665630" cy="665630"/>
          </a:xfrm>
          <a:prstGeom prst="donut">
            <a:avLst/>
          </a:prstGeom>
          <a:solidFill>
            <a:schemeClr val="accent2"/>
          </a:solidFill>
          <a:ln>
            <a:noFill/>
            <a:prstDash val="solid"/>
          </a:ln>
          <a:effectLst>
            <a:outerShdw blurRad="203200" dist="101600" dir="8100000" algn="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2500"/>
          </a:bodyPr>
          <a:lstStyle/>
          <a:p>
            <a:pPr algn="ctr"/>
            <a:endParaRPr lang="en-US" sz="2700">
              <a:solidFill>
                <a:schemeClr val="accent2"/>
              </a:solidFill>
              <a:effectLst>
                <a:outerShdw blurRad="50800" dist="50800" dir="5400000" algn="ctr" rotWithShape="0">
                  <a:schemeClr val="accent2">
                    <a:alpha val="100000"/>
                  </a:schemeClr>
                </a:outerShdw>
              </a:effectLst>
            </a:endParaRPr>
          </a:p>
        </p:txBody>
      </p:sp>
      <p:sp>
        <p:nvSpPr>
          <p:cNvPr id="8" name="标题"/>
          <p:cNvSpPr txBox="1">
            <a:spLocks noGrp="1"/>
          </p:cNvSpPr>
          <p:nvPr>
            <p:ph type="title" idx="2" hasCustomPrompt="1"/>
            <p:custDataLst>
              <p:tags r:id="rId6"/>
            </p:custDataLst>
          </p:nvPr>
        </p:nvSpPr>
        <p:spPr>
          <a:xfrm>
            <a:off x="8151495" y="1515428"/>
            <a:ext cx="9586913" cy="7235190"/>
          </a:xfrm>
          <a:prstGeom prst="rect">
            <a:avLst/>
          </a:prstGeom>
          <a:noFill/>
        </p:spPr>
        <p:txBody>
          <a:bodyPr vert="horz" wrap="square" lIns="91440" tIns="0" rIns="91440" bIns="0" rtlCol="0" anchor="ctr" anchorCtr="0">
            <a:normAutofit/>
          </a:bodyPr>
          <a:lstStyle>
            <a:lvl1pPr marL="0" marR="0" lvl="0" algn="l" defTabSz="914400" rtl="0" eaLnBrk="1" fontAlgn="auto" latinLnBrk="0" hangingPunct="1">
              <a:lnSpc>
                <a:spcPct val="120000"/>
              </a:lnSpc>
              <a:buClrTx/>
              <a:buSzTx/>
              <a:buFontTx/>
              <a:buNone/>
              <a:defRPr kumimoji="0" lang="en-US" sz="8100" b="0" i="0" u="none" strike="noStrike" kern="1200" cap="none" spc="0" normalizeH="0" baseline="0" noProof="1" dirty="0">
                <a:solidFill>
                  <a:schemeClr val="accent1"/>
                </a:solidFill>
                <a:latin typeface="+mj-lt"/>
                <a:sym typeface="+mn-ea"/>
              </a:defRPr>
            </a:lvl1pPr>
          </a:lstStyle>
          <a:p>
            <a:pPr lvl="0" algn="l">
              <a:lnSpc>
                <a:spcPct val="120000"/>
              </a:lnSpc>
              <a:buClrTx/>
              <a:buSzTx/>
              <a:buFontTx/>
            </a:pPr>
            <a:r>
              <a:rPr>
                <a:latin typeface="+mj-lt"/>
                <a:sym typeface="+mn-ea"/>
              </a:rPr>
              <a:t>Click to add title</a:t>
            </a:r>
            <a:endParaRPr>
              <a:sym typeface="+mn-ea"/>
            </a:endParaRPr>
          </a:p>
        </p:txBody>
      </p:sp>
      <p:sp>
        <p:nvSpPr>
          <p:cNvPr id="7" name="节编号"/>
          <p:cNvSpPr txBox="1">
            <a:spLocks noGrp="1"/>
          </p:cNvSpPr>
          <p:nvPr>
            <p:ph type="body" idx="1" hasCustomPrompt="1"/>
            <p:custDataLst>
              <p:tags r:id="rId7"/>
            </p:custDataLst>
          </p:nvPr>
        </p:nvSpPr>
        <p:spPr>
          <a:xfrm>
            <a:off x="3020378" y="3972878"/>
            <a:ext cx="5131118" cy="2916555"/>
          </a:xfrm>
          <a:prstGeom prst="rect">
            <a:avLst/>
          </a:prstGeom>
          <a:noFill/>
        </p:spPr>
        <p:txBody>
          <a:bodyPr vert="horz" wrap="none" lIns="91440" tIns="45720" rIns="91440" bIns="45720" rtlCol="0" anchor="t" anchorCtr="0">
            <a:normAutofit/>
          </a:bodyPr>
          <a:lstStyle>
            <a:lvl1pPr marL="0" marR="0" lvl="0" algn="ctr" defTabSz="914400" rtl="0" eaLnBrk="1" fontAlgn="auto" latinLnBrk="0" hangingPunct="1">
              <a:lnSpc>
                <a:spcPct val="100000"/>
              </a:lnSpc>
              <a:buClrTx/>
              <a:buSzTx/>
              <a:buFontTx/>
              <a:buNone/>
              <a:defRPr kumimoji="0" lang="en-US" sz="18000" b="0" i="0" u="none" strike="noStrike" kern="1200" cap="none" spc="0" normalizeH="0" baseline="0" noProof="1" dirty="0">
                <a:solidFill>
                  <a:schemeClr val="accent1"/>
                </a:solidFill>
                <a:latin typeface="+mn-lt"/>
                <a:sym typeface="+mn-ea"/>
              </a:defRPr>
            </a:lvl1pPr>
          </a:lstStyle>
          <a:p>
            <a:pPr lvl="0" algn="ctr">
              <a:buClrTx/>
              <a:buSzTx/>
              <a:buFontTx/>
            </a:pPr>
            <a:r>
              <a:rPr dirty="0">
                <a:latin typeface="+mn-lt"/>
                <a:sym typeface="+mn-ea"/>
              </a:rPr>
              <a:t>text</a:t>
            </a:r>
            <a:endParaRPr dirty="0">
              <a:sym typeface="+mn-ea"/>
            </a:endParaRPr>
          </a:p>
        </p:txBody>
      </p:sp>
      <p:sp>
        <p:nvSpPr>
          <p:cNvPr id="4" name="日期占位符 3"/>
          <p:cNvSpPr>
            <a:spLocks noGrp="1"/>
          </p:cNvSpPr>
          <p:nvPr>
            <p:ph type="dt" sz="half" idx="10"/>
            <p:custDataLst>
              <p:tags r:id="rId8"/>
            </p:custDataLst>
          </p:nvPr>
        </p:nvSpPr>
        <p:spPr>
          <a:xfrm>
            <a:off x="1257300" y="9534525"/>
            <a:ext cx="4114800" cy="547688"/>
          </a:xfrm>
        </p:spPr>
        <p:txBody>
          <a:bodyPr/>
          <a:lstStyle/>
          <a:p>
            <a:r>
              <a:rPr lang="en-US"/>
              <a:t>Date Area</a:t>
            </a:r>
            <a:endParaRPr lang="en-US"/>
          </a:p>
        </p:txBody>
      </p:sp>
      <p:sp>
        <p:nvSpPr>
          <p:cNvPr id="5" name="页脚占位符 4"/>
          <p:cNvSpPr>
            <a:spLocks noGrp="1"/>
          </p:cNvSpPr>
          <p:nvPr>
            <p:ph type="ftr" sz="quarter" idx="11"/>
            <p:custDataLst>
              <p:tags r:id="rId9"/>
            </p:custDataLst>
          </p:nvPr>
        </p:nvSpPr>
        <p:spPr>
          <a:xfrm>
            <a:off x="6057900" y="9534525"/>
            <a:ext cx="6172200" cy="547688"/>
          </a:xfrm>
        </p:spPr>
        <p:txBody>
          <a:bodyPr/>
          <a:lstStyle/>
          <a:p>
            <a:endParaRPr lang="en-US"/>
          </a:p>
        </p:txBody>
      </p:sp>
      <p:sp>
        <p:nvSpPr>
          <p:cNvPr id="6" name="灯片编号占位符 5"/>
          <p:cNvSpPr>
            <a:spLocks noGrp="1"/>
          </p:cNvSpPr>
          <p:nvPr>
            <p:ph type="sldNum" sz="quarter" idx="12"/>
            <p:custDataLst>
              <p:tags r:id="rId10"/>
            </p:custDataLst>
          </p:nvPr>
        </p:nvSpPr>
        <p:spPr>
          <a:xfrm>
            <a:off x="12915900" y="9534525"/>
            <a:ext cx="4114800" cy="547688"/>
          </a:xfrm>
        </p:spPr>
        <p:txBody>
          <a:bodyPr/>
          <a:lstStyle/>
          <a:p>
            <a:fld id="{73127340-2293-49D2-96F1-6E7BF0C8FD9C}"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10" name="标题"/>
          <p:cNvSpPr txBox="1">
            <a:spLocks noGrp="1"/>
          </p:cNvSpPr>
          <p:nvPr>
            <p:ph type="title" idx="4" hasCustomPrompt="1"/>
            <p:custDataLst>
              <p:tags r:id="rId2"/>
            </p:custDataLst>
          </p:nvPr>
        </p:nvSpPr>
        <p:spPr>
          <a:xfrm>
            <a:off x="912495" y="768668"/>
            <a:ext cx="16453485" cy="729615"/>
          </a:xfrm>
          <a:prstGeom prst="rect">
            <a:avLst/>
          </a:prstGeom>
          <a:noFill/>
        </p:spPr>
        <p:txBody>
          <a:bodyPr vert="horz" wrap="square" tIns="0" bIns="0" rtlCol="0" anchor="b" anchorCtr="0">
            <a:normAutofit/>
          </a:bodyPr>
          <a:lstStyle>
            <a:lvl1pPr marL="0" marR="0" lvl="0" algn="ctr" defTabSz="914400" rtl="0" eaLnBrk="1" fontAlgn="auto" latinLnBrk="0" hangingPunct="1">
              <a:lnSpc>
                <a:spcPct val="100000"/>
              </a:lnSpc>
              <a:buClrTx/>
              <a:buSzTx/>
              <a:buFontTx/>
              <a:buNone/>
              <a:defRPr kumimoji="0" lang="en-US" sz="4200" b="0" i="0" u="none" strike="noStrike" kern="1200" cap="none" spc="0" normalizeH="0" baseline="0" noProof="1" dirty="0">
                <a:solidFill>
                  <a:schemeClr val="accent1"/>
                </a:solidFill>
                <a:latin typeface="+mj-lt"/>
                <a:sym typeface="+mn-ea"/>
              </a:defRPr>
            </a:lvl1pPr>
          </a:lstStyle>
          <a:p>
            <a:pPr lvl="0" algn="l">
              <a:lnSpc>
                <a:spcPct val="100000"/>
              </a:lnSpc>
              <a:buClrTx/>
              <a:buSzTx/>
              <a:buFontTx/>
            </a:pPr>
            <a:r>
              <a:rPr>
                <a:latin typeface="+mj-lt"/>
                <a:sym typeface="+mn-ea"/>
              </a:rPr>
              <a:t>Click to add title</a:t>
            </a:r>
            <a:endParaRPr>
              <a:sym typeface="+mn-ea"/>
            </a:endParaRPr>
          </a:p>
        </p:txBody>
      </p:sp>
      <p:cxnSp>
        <p:nvCxnSpPr>
          <p:cNvPr id="434" name="直接连接符 433"/>
          <p:cNvCxnSpPr/>
          <p:nvPr>
            <p:custDataLst>
              <p:tags r:id="rId3"/>
            </p:custDataLst>
          </p:nvPr>
        </p:nvCxnSpPr>
        <p:spPr>
          <a:xfrm>
            <a:off x="1077189" y="1500086"/>
            <a:ext cx="5715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正文"/>
          <p:cNvSpPr txBox="1">
            <a:spLocks noGrp="1"/>
          </p:cNvSpPr>
          <p:nvPr>
            <p:ph idx="2" hasCustomPrompt="1"/>
            <p:custDataLst>
              <p:tags r:id="rId4"/>
            </p:custDataLst>
          </p:nvPr>
        </p:nvSpPr>
        <p:spPr>
          <a:xfrm>
            <a:off x="9601208" y="2235536"/>
            <a:ext cx="7765200" cy="7138854"/>
          </a:xfrm>
          <a:prstGeom prst="rect">
            <a:avLst/>
          </a:prstGeom>
          <a:ln>
            <a:noFill/>
            <a:prstDash val="sysDash"/>
          </a:ln>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7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1028700" marR="0" lvl="1" indent="-342900" fontAlgn="auto">
              <a:lnSpc>
                <a:spcPct val="120000"/>
              </a:lnSpc>
              <a:spcBef>
                <a:spcPts val="0"/>
              </a:spcBef>
              <a:spcAft>
                <a:spcPts val="600"/>
              </a:spcAft>
              <a:buFont typeface="Arial" panose="020B0604020202020204" pitchFamily="34" charset="0"/>
              <a:buChar char="●"/>
              <a:tabLst>
                <a:tab pos="1609725" algn="l"/>
              </a:tabLst>
              <a:defRPr kumimoji="0" sz="2400" b="0" i="0" u="none" strike="noStrike" cap="none" spc="150" normalizeH="0" baseline="0">
                <a:solidFill>
                  <a:schemeClr val="tx1">
                    <a:lumMod val="65000"/>
                    <a:lumOff val="35000"/>
                  </a:schemeClr>
                </a:solidFill>
                <a:uFillTx/>
                <a:latin typeface="+mn-lt"/>
              </a:defRPr>
            </a:lvl2pPr>
            <a:lvl3pPr marL="1714500" marR="0" lvl="2" indent="-342900" fontAlgn="auto">
              <a:lnSpc>
                <a:spcPct val="120000"/>
              </a:lnSpc>
              <a:spcBef>
                <a:spcPts val="0"/>
              </a:spcBef>
              <a:spcAft>
                <a:spcPts val="600"/>
              </a:spcAft>
              <a:buFont typeface="Arial" panose="020B0604020202020204" pitchFamily="34" charset="0"/>
              <a:buChar char="●"/>
              <a:defRPr kumimoji="0" sz="2400" b="0" i="0" u="none" strike="noStrike" cap="none" spc="150" normalizeH="0" baseline="0">
                <a:solidFill>
                  <a:schemeClr val="tx1">
                    <a:lumMod val="65000"/>
                    <a:lumOff val="35000"/>
                  </a:schemeClr>
                </a:solidFill>
                <a:uFillTx/>
                <a:latin typeface="+mn-lt"/>
              </a:defRPr>
            </a:lvl3pPr>
            <a:lvl4pPr marL="2400300" marR="0" lvl="3" indent="-342900" fontAlgn="auto">
              <a:lnSpc>
                <a:spcPct val="120000"/>
              </a:lnSpc>
              <a:spcBef>
                <a:spcPts val="0"/>
              </a:spcBef>
              <a:spcAft>
                <a:spcPts val="300"/>
              </a:spcAft>
              <a:buFont typeface="Wingdings" panose="05000000000000000000" charset="0"/>
              <a:buChar char=""/>
              <a:defRPr kumimoji="0" sz="2100" b="0" i="0" u="none" strike="noStrike" cap="none" spc="150" normalizeH="0" baseline="0">
                <a:solidFill>
                  <a:schemeClr val="tx1">
                    <a:lumMod val="65000"/>
                    <a:lumOff val="35000"/>
                  </a:schemeClr>
                </a:solidFill>
                <a:uFillTx/>
                <a:latin typeface="+mn-lt"/>
              </a:defRPr>
            </a:lvl4pPr>
            <a:lvl5pPr marL="3086100" marR="0" lvl="4" indent="-342900" fontAlgn="auto">
              <a:lnSpc>
                <a:spcPct val="120000"/>
              </a:lnSpc>
              <a:spcBef>
                <a:spcPts val="0"/>
              </a:spcBef>
              <a:spcAft>
                <a:spcPts val="300"/>
              </a:spcAft>
              <a:buFont typeface="Arial" panose="020B0604020202020204" pitchFamily="34" charset="0"/>
              <a:buChar char="•"/>
              <a:defRPr kumimoji="0" sz="2100" b="0" i="0" u="none" strike="noStrike" cap="none" spc="150" normalizeH="0" baseline="0">
                <a:solidFill>
                  <a:schemeClr val="tx1">
                    <a:lumMod val="65000"/>
                    <a:lumOff val="35000"/>
                  </a:schemeClr>
                </a:solidFill>
                <a:uFillTx/>
                <a:latin typeface="+mn-lt"/>
              </a:defRPr>
            </a:lvl5pPr>
            <a:lvl6pPr indent="0">
              <a:lnSpc>
                <a:spcPct val="90000"/>
              </a:lnSpc>
              <a:spcBef>
                <a:spcPts val="750"/>
              </a:spcBef>
              <a:buFont typeface="Arial" panose="020B0604020202020204" pitchFamily="34" charset="0"/>
              <a:buNone/>
            </a:lvl6pPr>
            <a:lvl7pPr marL="4457700" indent="-342900">
              <a:lnSpc>
                <a:spcPct val="90000"/>
              </a:lnSpc>
              <a:spcBef>
                <a:spcPts val="750"/>
              </a:spcBef>
              <a:buFont typeface="Arial" panose="020B0604020202020204" pitchFamily="34" charset="0"/>
              <a:buChar char="•"/>
            </a:lvl7pPr>
            <a:lvl8pPr marL="5143500" indent="-342900">
              <a:lnSpc>
                <a:spcPct val="90000"/>
              </a:lnSpc>
              <a:spcBef>
                <a:spcPts val="750"/>
              </a:spcBef>
              <a:buFont typeface="Arial" panose="020B0604020202020204" pitchFamily="34" charset="0"/>
              <a:buChar char="•"/>
            </a:lvl8pPr>
            <a:lvl9pPr marL="5829300" indent="-342900">
              <a:lnSpc>
                <a:spcPct val="90000"/>
              </a:lnSpc>
              <a:spcBef>
                <a:spcPts val="75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8" name="正文"/>
          <p:cNvSpPr txBox="1">
            <a:spLocks noGrp="1"/>
          </p:cNvSpPr>
          <p:nvPr>
            <p:ph idx="1" hasCustomPrompt="1"/>
            <p:custDataLst>
              <p:tags r:id="rId5"/>
            </p:custDataLst>
          </p:nvPr>
        </p:nvSpPr>
        <p:spPr>
          <a:xfrm>
            <a:off x="912600" y="2235536"/>
            <a:ext cx="7765200" cy="7138854"/>
          </a:xfrm>
          <a:prstGeom prst="rect">
            <a:avLst/>
          </a:prstGeom>
          <a:ln>
            <a:noFill/>
            <a:prstDash val="sysDash"/>
          </a:ln>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7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1028700" marR="0" lvl="1" indent="-342900" fontAlgn="auto">
              <a:lnSpc>
                <a:spcPct val="120000"/>
              </a:lnSpc>
              <a:spcBef>
                <a:spcPts val="0"/>
              </a:spcBef>
              <a:spcAft>
                <a:spcPts val="600"/>
              </a:spcAft>
              <a:buFont typeface="Arial" panose="020B0604020202020204" pitchFamily="34" charset="0"/>
              <a:buChar char="●"/>
              <a:tabLst>
                <a:tab pos="1609725" algn="l"/>
              </a:tabLst>
              <a:defRPr kumimoji="0" sz="2400" b="0" i="0" u="none" strike="noStrike" cap="none" spc="150" normalizeH="0" baseline="0">
                <a:solidFill>
                  <a:schemeClr val="tx1">
                    <a:lumMod val="65000"/>
                    <a:lumOff val="35000"/>
                  </a:schemeClr>
                </a:solidFill>
                <a:uFillTx/>
                <a:latin typeface="+mn-lt"/>
              </a:defRPr>
            </a:lvl2pPr>
            <a:lvl3pPr marL="1714500" marR="0" lvl="2" indent="-342900" fontAlgn="auto">
              <a:lnSpc>
                <a:spcPct val="120000"/>
              </a:lnSpc>
              <a:spcBef>
                <a:spcPts val="0"/>
              </a:spcBef>
              <a:spcAft>
                <a:spcPts val="600"/>
              </a:spcAft>
              <a:buFont typeface="Arial" panose="020B0604020202020204" pitchFamily="34" charset="0"/>
              <a:buChar char="●"/>
              <a:defRPr kumimoji="0" sz="2400" b="0" i="0" u="none" strike="noStrike" cap="none" spc="150" normalizeH="0" baseline="0">
                <a:solidFill>
                  <a:schemeClr val="tx1">
                    <a:lumMod val="65000"/>
                    <a:lumOff val="35000"/>
                  </a:schemeClr>
                </a:solidFill>
                <a:uFillTx/>
                <a:latin typeface="+mn-lt"/>
              </a:defRPr>
            </a:lvl3pPr>
            <a:lvl4pPr marL="2400300" marR="0" lvl="3" indent="-342900" fontAlgn="auto">
              <a:lnSpc>
                <a:spcPct val="120000"/>
              </a:lnSpc>
              <a:spcBef>
                <a:spcPts val="0"/>
              </a:spcBef>
              <a:spcAft>
                <a:spcPts val="300"/>
              </a:spcAft>
              <a:buFont typeface="Wingdings" panose="05000000000000000000" charset="0"/>
              <a:buChar char=""/>
              <a:defRPr kumimoji="0" sz="2100" b="0" i="0" u="none" strike="noStrike" cap="none" spc="150" normalizeH="0" baseline="0">
                <a:solidFill>
                  <a:schemeClr val="tx1">
                    <a:lumMod val="65000"/>
                    <a:lumOff val="35000"/>
                  </a:schemeClr>
                </a:solidFill>
                <a:uFillTx/>
                <a:latin typeface="+mn-lt"/>
              </a:defRPr>
            </a:lvl4pPr>
            <a:lvl5pPr marL="3086100" marR="0" lvl="4" indent="-342900" fontAlgn="auto">
              <a:lnSpc>
                <a:spcPct val="120000"/>
              </a:lnSpc>
              <a:spcBef>
                <a:spcPts val="0"/>
              </a:spcBef>
              <a:spcAft>
                <a:spcPts val="300"/>
              </a:spcAft>
              <a:buFont typeface="Arial" panose="020B0604020202020204" pitchFamily="34" charset="0"/>
              <a:buChar char="•"/>
              <a:defRPr kumimoji="0" sz="2100" b="0" i="0" u="none" strike="noStrike" cap="none" spc="150" normalizeH="0" baseline="0">
                <a:solidFill>
                  <a:schemeClr val="tx1">
                    <a:lumMod val="65000"/>
                    <a:lumOff val="35000"/>
                  </a:schemeClr>
                </a:solidFill>
                <a:uFillTx/>
                <a:latin typeface="+mn-lt"/>
              </a:defRPr>
            </a:lvl5pPr>
            <a:lvl6pPr indent="0">
              <a:lnSpc>
                <a:spcPct val="90000"/>
              </a:lnSpc>
              <a:spcBef>
                <a:spcPts val="750"/>
              </a:spcBef>
              <a:buFont typeface="Arial" panose="020B0604020202020204" pitchFamily="34" charset="0"/>
              <a:buNone/>
            </a:lvl6pPr>
            <a:lvl7pPr marL="4457700" indent="-342900">
              <a:lnSpc>
                <a:spcPct val="90000"/>
              </a:lnSpc>
              <a:spcBef>
                <a:spcPts val="750"/>
              </a:spcBef>
              <a:buFont typeface="Arial" panose="020B0604020202020204" pitchFamily="34" charset="0"/>
              <a:buChar char="•"/>
            </a:lvl7pPr>
            <a:lvl8pPr marL="5143500" indent="-342900">
              <a:lnSpc>
                <a:spcPct val="90000"/>
              </a:lnSpc>
              <a:spcBef>
                <a:spcPts val="750"/>
              </a:spcBef>
              <a:buFont typeface="Arial" panose="020B0604020202020204" pitchFamily="34" charset="0"/>
              <a:buChar char="•"/>
            </a:lvl8pPr>
            <a:lvl9pPr marL="5829300" indent="-342900">
              <a:lnSpc>
                <a:spcPct val="90000"/>
              </a:lnSpc>
              <a:spcBef>
                <a:spcPts val="75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5" name="日期占位符 4"/>
          <p:cNvSpPr>
            <a:spLocks noGrp="1"/>
          </p:cNvSpPr>
          <p:nvPr>
            <p:ph type="dt" sz="half" idx="10"/>
            <p:custDataLst>
              <p:tags r:id="rId6"/>
            </p:custDataLst>
          </p:nvPr>
        </p:nvSpPr>
        <p:spPr>
          <a:xfrm>
            <a:off x="1257300" y="9534525"/>
            <a:ext cx="4114800" cy="547688"/>
          </a:xfrm>
        </p:spPr>
        <p:txBody>
          <a:bodyPr/>
          <a:lstStyle/>
          <a:p>
            <a:r>
              <a:rPr lang="en-US"/>
              <a:t>Date Area</a:t>
            </a:r>
            <a:endParaRPr lang="en-US"/>
          </a:p>
        </p:txBody>
      </p:sp>
      <p:sp>
        <p:nvSpPr>
          <p:cNvPr id="6" name="页脚占位符 5"/>
          <p:cNvSpPr>
            <a:spLocks noGrp="1"/>
          </p:cNvSpPr>
          <p:nvPr>
            <p:ph type="ftr" sz="quarter" idx="11"/>
            <p:custDataLst>
              <p:tags r:id="rId7"/>
            </p:custDataLst>
          </p:nvPr>
        </p:nvSpPr>
        <p:spPr>
          <a:xfrm>
            <a:off x="6057900" y="9534525"/>
            <a:ext cx="6172200" cy="547688"/>
          </a:xfrm>
        </p:spPr>
        <p:txBody>
          <a:bodyPr/>
          <a:lstStyle/>
          <a:p>
            <a:endParaRPr lang="en-US"/>
          </a:p>
        </p:txBody>
      </p:sp>
      <p:sp>
        <p:nvSpPr>
          <p:cNvPr id="7" name="灯片编号占位符 6"/>
          <p:cNvSpPr>
            <a:spLocks noGrp="1"/>
          </p:cNvSpPr>
          <p:nvPr>
            <p:ph type="sldNum" sz="quarter" idx="12"/>
            <p:custDataLst>
              <p:tags r:id="rId8"/>
            </p:custDataLst>
          </p:nvPr>
        </p:nvSpPr>
        <p:spPr>
          <a:xfrm>
            <a:off x="12915900" y="9534525"/>
            <a:ext cx="4114800" cy="547688"/>
          </a:xfrm>
        </p:spPr>
        <p:txBody>
          <a:bodyPr/>
          <a:lstStyle/>
          <a:p>
            <a:fld id="{73127340-2293-49D2-96F1-6E7BF0C8FD9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15" name="正文"/>
          <p:cNvSpPr txBox="1">
            <a:spLocks noGrp="1"/>
          </p:cNvSpPr>
          <p:nvPr>
            <p:ph idx="6" hasCustomPrompt="1"/>
            <p:custDataLst>
              <p:tags r:id="rId2"/>
            </p:custDataLst>
          </p:nvPr>
        </p:nvSpPr>
        <p:spPr>
          <a:xfrm>
            <a:off x="9352800" y="2781000"/>
            <a:ext cx="8013600" cy="6593400"/>
          </a:xfrm>
          <a:prstGeom prst="rect">
            <a:avLst/>
          </a:prstGeom>
          <a:ln>
            <a:noFill/>
            <a:prstDash val="sysDash"/>
          </a:ln>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7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1028700" marR="0" lvl="1" indent="-342900" fontAlgn="auto">
              <a:lnSpc>
                <a:spcPct val="120000"/>
              </a:lnSpc>
              <a:spcBef>
                <a:spcPts val="0"/>
              </a:spcBef>
              <a:spcAft>
                <a:spcPts val="600"/>
              </a:spcAft>
              <a:buFont typeface="Arial" panose="020B0604020202020204" pitchFamily="34" charset="0"/>
              <a:buChar char="●"/>
              <a:tabLst>
                <a:tab pos="1609725" algn="l"/>
              </a:tabLst>
              <a:defRPr kumimoji="0" sz="2400" b="0" i="0" u="none" strike="noStrike" cap="none" spc="150" normalizeH="0" baseline="0">
                <a:solidFill>
                  <a:schemeClr val="tx1">
                    <a:lumMod val="65000"/>
                    <a:lumOff val="35000"/>
                  </a:schemeClr>
                </a:solidFill>
                <a:uFillTx/>
                <a:latin typeface="+mn-lt"/>
              </a:defRPr>
            </a:lvl2pPr>
            <a:lvl3pPr marL="1714500" marR="0" lvl="2" indent="-342900" fontAlgn="auto">
              <a:lnSpc>
                <a:spcPct val="120000"/>
              </a:lnSpc>
              <a:spcBef>
                <a:spcPts val="0"/>
              </a:spcBef>
              <a:spcAft>
                <a:spcPts val="600"/>
              </a:spcAft>
              <a:buFont typeface="Arial" panose="020B0604020202020204" pitchFamily="34" charset="0"/>
              <a:buChar char="●"/>
              <a:defRPr kumimoji="0" sz="2400" b="0" i="0" u="none" strike="noStrike" cap="none" spc="150" normalizeH="0" baseline="0">
                <a:solidFill>
                  <a:schemeClr val="tx1">
                    <a:lumMod val="65000"/>
                    <a:lumOff val="35000"/>
                  </a:schemeClr>
                </a:solidFill>
                <a:uFillTx/>
                <a:latin typeface="+mn-lt"/>
              </a:defRPr>
            </a:lvl3pPr>
            <a:lvl4pPr marL="2400300" marR="0" lvl="3" indent="-342900" fontAlgn="auto">
              <a:lnSpc>
                <a:spcPct val="120000"/>
              </a:lnSpc>
              <a:spcBef>
                <a:spcPts val="0"/>
              </a:spcBef>
              <a:spcAft>
                <a:spcPts val="300"/>
              </a:spcAft>
              <a:buFont typeface="Wingdings" panose="05000000000000000000" charset="0"/>
              <a:buChar char=""/>
              <a:defRPr kumimoji="0" sz="2100" b="0" i="0" u="none" strike="noStrike" cap="none" spc="150" normalizeH="0" baseline="0">
                <a:solidFill>
                  <a:schemeClr val="tx1">
                    <a:lumMod val="65000"/>
                    <a:lumOff val="35000"/>
                  </a:schemeClr>
                </a:solidFill>
                <a:uFillTx/>
                <a:latin typeface="+mn-lt"/>
              </a:defRPr>
            </a:lvl4pPr>
            <a:lvl5pPr marL="3086100" marR="0" lvl="4" indent="-342900" fontAlgn="auto">
              <a:lnSpc>
                <a:spcPct val="120000"/>
              </a:lnSpc>
              <a:spcBef>
                <a:spcPts val="0"/>
              </a:spcBef>
              <a:spcAft>
                <a:spcPts val="300"/>
              </a:spcAft>
              <a:buFont typeface="Arial" panose="020B0604020202020204" pitchFamily="34" charset="0"/>
              <a:buChar char="•"/>
              <a:defRPr kumimoji="0" sz="2100" b="0" i="0" u="none" strike="noStrike" cap="none" spc="150" normalizeH="0" baseline="0">
                <a:solidFill>
                  <a:schemeClr val="tx1">
                    <a:lumMod val="65000"/>
                    <a:lumOff val="35000"/>
                  </a:schemeClr>
                </a:solidFill>
                <a:uFillTx/>
                <a:latin typeface="+mn-lt"/>
              </a:defRPr>
            </a:lvl5pPr>
            <a:lvl6pPr indent="0">
              <a:lnSpc>
                <a:spcPct val="90000"/>
              </a:lnSpc>
              <a:spcBef>
                <a:spcPts val="750"/>
              </a:spcBef>
              <a:buFont typeface="Arial" panose="020B0604020202020204" pitchFamily="34" charset="0"/>
              <a:buNone/>
            </a:lvl6pPr>
            <a:lvl7pPr marL="4457700" indent="-342900">
              <a:lnSpc>
                <a:spcPct val="90000"/>
              </a:lnSpc>
              <a:spcBef>
                <a:spcPts val="750"/>
              </a:spcBef>
              <a:buFont typeface="Arial" panose="020B0604020202020204" pitchFamily="34" charset="0"/>
              <a:buChar char="•"/>
            </a:lvl7pPr>
            <a:lvl8pPr marL="5143500" indent="-342900">
              <a:lnSpc>
                <a:spcPct val="90000"/>
              </a:lnSpc>
              <a:spcBef>
                <a:spcPts val="750"/>
              </a:spcBef>
              <a:buFont typeface="Arial" panose="020B0604020202020204" pitchFamily="34" charset="0"/>
              <a:buChar char="•"/>
            </a:lvl8pPr>
            <a:lvl9pPr marL="5829300" indent="-342900">
              <a:lnSpc>
                <a:spcPct val="90000"/>
              </a:lnSpc>
              <a:spcBef>
                <a:spcPts val="75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14" name="标题"/>
          <p:cNvSpPr txBox="1">
            <a:spLocks noGrp="1"/>
          </p:cNvSpPr>
          <p:nvPr>
            <p:ph type="title" idx="5" hasCustomPrompt="1"/>
            <p:custDataLst>
              <p:tags r:id="rId3"/>
            </p:custDataLst>
          </p:nvPr>
        </p:nvSpPr>
        <p:spPr>
          <a:xfrm>
            <a:off x="9352800" y="2143800"/>
            <a:ext cx="8013600" cy="60016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000" b="1" i="0" u="none" strike="noStrike" kern="1200" cap="none" spc="0" normalizeH="0" baseline="0" noProof="1" dirty="0">
                <a:solidFill>
                  <a:schemeClr val="tx1">
                    <a:lumMod val="85000"/>
                    <a:lumOff val="15000"/>
                  </a:schemeClr>
                </a:solidFill>
                <a:latin typeface="+mj-lt"/>
              </a:defRPr>
            </a:lvl1pPr>
          </a:lstStyle>
          <a:p>
            <a:pPr lvl="0"/>
            <a:r>
              <a:rPr>
                <a:latin typeface="+mj-lt"/>
                <a:sym typeface="+mn-ea"/>
              </a:rPr>
              <a:t>Click to add title</a:t>
            </a:r>
            <a:endParaRPr>
              <a:sym typeface="+mn-ea"/>
            </a:endParaRPr>
          </a:p>
        </p:txBody>
      </p:sp>
      <p:sp>
        <p:nvSpPr>
          <p:cNvPr id="13" name="正文"/>
          <p:cNvSpPr txBox="1">
            <a:spLocks noGrp="1"/>
          </p:cNvSpPr>
          <p:nvPr>
            <p:ph idx="4" hasCustomPrompt="1"/>
            <p:custDataLst>
              <p:tags r:id="rId4"/>
            </p:custDataLst>
          </p:nvPr>
        </p:nvSpPr>
        <p:spPr>
          <a:xfrm>
            <a:off x="912600" y="2781000"/>
            <a:ext cx="8013600" cy="6593400"/>
          </a:xfrm>
          <a:prstGeom prst="rect">
            <a:avLst/>
          </a:prstGeom>
          <a:ln>
            <a:noFill/>
            <a:prstDash val="sysDash"/>
          </a:ln>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7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1028700" marR="0" lvl="1" indent="-342900" fontAlgn="auto">
              <a:lnSpc>
                <a:spcPct val="120000"/>
              </a:lnSpc>
              <a:spcBef>
                <a:spcPts val="0"/>
              </a:spcBef>
              <a:spcAft>
                <a:spcPts val="600"/>
              </a:spcAft>
              <a:buFont typeface="Arial" panose="020B0604020202020204" pitchFamily="34" charset="0"/>
              <a:buChar char="●"/>
              <a:tabLst>
                <a:tab pos="1609725" algn="l"/>
              </a:tabLst>
              <a:defRPr kumimoji="0" sz="2400" b="0" i="0" u="none" strike="noStrike" cap="none" spc="150" normalizeH="0" baseline="0">
                <a:solidFill>
                  <a:schemeClr val="tx1">
                    <a:lumMod val="65000"/>
                    <a:lumOff val="35000"/>
                  </a:schemeClr>
                </a:solidFill>
                <a:uFillTx/>
                <a:latin typeface="+mn-lt"/>
              </a:defRPr>
            </a:lvl2pPr>
            <a:lvl3pPr marL="1714500" marR="0" lvl="2" indent="-342900" fontAlgn="auto">
              <a:lnSpc>
                <a:spcPct val="120000"/>
              </a:lnSpc>
              <a:spcBef>
                <a:spcPts val="0"/>
              </a:spcBef>
              <a:spcAft>
                <a:spcPts val="600"/>
              </a:spcAft>
              <a:buFont typeface="Arial" panose="020B0604020202020204" pitchFamily="34" charset="0"/>
              <a:buChar char="●"/>
              <a:defRPr kumimoji="0" sz="2400" b="0" i="0" u="none" strike="noStrike" cap="none" spc="150" normalizeH="0" baseline="0">
                <a:solidFill>
                  <a:schemeClr val="tx1">
                    <a:lumMod val="65000"/>
                    <a:lumOff val="35000"/>
                  </a:schemeClr>
                </a:solidFill>
                <a:uFillTx/>
                <a:latin typeface="+mn-lt"/>
              </a:defRPr>
            </a:lvl3pPr>
            <a:lvl4pPr marL="2400300" marR="0" lvl="3" indent="-342900" fontAlgn="auto">
              <a:lnSpc>
                <a:spcPct val="120000"/>
              </a:lnSpc>
              <a:spcBef>
                <a:spcPts val="0"/>
              </a:spcBef>
              <a:spcAft>
                <a:spcPts val="300"/>
              </a:spcAft>
              <a:buFont typeface="Wingdings" panose="05000000000000000000" charset="0"/>
              <a:buChar char=""/>
              <a:defRPr kumimoji="0" sz="2100" b="0" i="0" u="none" strike="noStrike" cap="none" spc="150" normalizeH="0" baseline="0">
                <a:solidFill>
                  <a:schemeClr val="tx1">
                    <a:lumMod val="65000"/>
                    <a:lumOff val="35000"/>
                  </a:schemeClr>
                </a:solidFill>
                <a:uFillTx/>
                <a:latin typeface="+mn-lt"/>
              </a:defRPr>
            </a:lvl4pPr>
            <a:lvl5pPr marL="3086100" marR="0" lvl="4" indent="-342900" fontAlgn="auto">
              <a:lnSpc>
                <a:spcPct val="120000"/>
              </a:lnSpc>
              <a:spcBef>
                <a:spcPts val="0"/>
              </a:spcBef>
              <a:spcAft>
                <a:spcPts val="300"/>
              </a:spcAft>
              <a:buFont typeface="Arial" panose="020B0604020202020204" pitchFamily="34" charset="0"/>
              <a:buChar char="•"/>
              <a:defRPr kumimoji="0" sz="2100" b="0" i="0" u="none" strike="noStrike" cap="none" spc="150" normalizeH="0" baseline="0">
                <a:solidFill>
                  <a:schemeClr val="tx1">
                    <a:lumMod val="65000"/>
                    <a:lumOff val="35000"/>
                  </a:schemeClr>
                </a:solidFill>
                <a:uFillTx/>
                <a:latin typeface="+mn-lt"/>
              </a:defRPr>
            </a:lvl5pPr>
            <a:lvl6pPr indent="0">
              <a:lnSpc>
                <a:spcPct val="90000"/>
              </a:lnSpc>
              <a:spcBef>
                <a:spcPts val="750"/>
              </a:spcBef>
              <a:buFont typeface="Arial" panose="020B0604020202020204" pitchFamily="34" charset="0"/>
              <a:buNone/>
            </a:lvl6pPr>
            <a:lvl7pPr marL="4457700" indent="-342900">
              <a:lnSpc>
                <a:spcPct val="90000"/>
              </a:lnSpc>
              <a:spcBef>
                <a:spcPts val="750"/>
              </a:spcBef>
              <a:buFont typeface="Arial" panose="020B0604020202020204" pitchFamily="34" charset="0"/>
              <a:buChar char="•"/>
            </a:lvl7pPr>
            <a:lvl8pPr marL="5143500" indent="-342900">
              <a:lnSpc>
                <a:spcPct val="90000"/>
              </a:lnSpc>
              <a:spcBef>
                <a:spcPts val="750"/>
              </a:spcBef>
              <a:buFont typeface="Arial" panose="020B0604020202020204" pitchFamily="34" charset="0"/>
              <a:buChar char="•"/>
            </a:lvl8pPr>
            <a:lvl9pPr marL="5829300" indent="-342900">
              <a:lnSpc>
                <a:spcPct val="90000"/>
              </a:lnSpc>
              <a:spcBef>
                <a:spcPts val="75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12" name="标题"/>
          <p:cNvSpPr txBox="1">
            <a:spLocks noGrp="1"/>
          </p:cNvSpPr>
          <p:nvPr>
            <p:ph type="title" idx="3" hasCustomPrompt="1"/>
            <p:custDataLst>
              <p:tags r:id="rId5"/>
            </p:custDataLst>
          </p:nvPr>
        </p:nvSpPr>
        <p:spPr>
          <a:xfrm>
            <a:off x="912600" y="2143800"/>
            <a:ext cx="8013600" cy="60016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000" b="1" i="0" u="none" strike="noStrike" kern="1200" cap="none" spc="0" normalizeH="0" baseline="0" noProof="1" dirty="0">
                <a:solidFill>
                  <a:schemeClr val="tx1">
                    <a:lumMod val="85000"/>
                    <a:lumOff val="15000"/>
                  </a:schemeClr>
                </a:solidFill>
                <a:latin typeface="+mj-lt"/>
              </a:defRPr>
            </a:lvl1pPr>
          </a:lstStyle>
          <a:p>
            <a:pPr lvl="0"/>
            <a:r>
              <a:rPr>
                <a:latin typeface="+mj-lt"/>
                <a:sym typeface="+mn-ea"/>
              </a:rPr>
              <a:t>Click to add title</a:t>
            </a:r>
            <a:endParaRPr>
              <a:sym typeface="+mn-ea"/>
            </a:endParaRPr>
          </a:p>
        </p:txBody>
      </p:sp>
      <p:sp>
        <p:nvSpPr>
          <p:cNvPr id="11" name="标题"/>
          <p:cNvSpPr txBox="1">
            <a:spLocks noGrp="1"/>
          </p:cNvSpPr>
          <p:nvPr>
            <p:ph type="title" idx="2" hasCustomPrompt="1"/>
            <p:custDataLst>
              <p:tags r:id="rId6"/>
            </p:custDataLst>
          </p:nvPr>
        </p:nvSpPr>
        <p:spPr>
          <a:xfrm>
            <a:off x="912495" y="768668"/>
            <a:ext cx="16453485" cy="729615"/>
          </a:xfrm>
          <a:prstGeom prst="rect">
            <a:avLst/>
          </a:prstGeom>
          <a:noFill/>
        </p:spPr>
        <p:txBody>
          <a:bodyPr vert="horz" wrap="square" tIns="0" bIns="0" rtlCol="0" anchor="b" anchorCtr="0">
            <a:normAutofit/>
          </a:bodyPr>
          <a:lstStyle>
            <a:lvl1pPr marL="0" marR="0" lvl="0" algn="l" defTabSz="914400" rtl="0" eaLnBrk="1" fontAlgn="auto" latinLnBrk="0" hangingPunct="1">
              <a:lnSpc>
                <a:spcPct val="100000"/>
              </a:lnSpc>
              <a:buClrTx/>
              <a:buSzTx/>
              <a:buFontTx/>
              <a:buNone/>
              <a:defRPr kumimoji="0" lang="en-US" sz="4200" b="0" i="0" u="none" strike="noStrike" kern="1200" cap="none" spc="0" normalizeH="0" baseline="0" noProof="1" dirty="0">
                <a:solidFill>
                  <a:schemeClr val="accent1"/>
                </a:solidFill>
                <a:latin typeface="+mj-lt"/>
                <a:sym typeface="+mn-ea"/>
              </a:defRPr>
            </a:lvl1pPr>
          </a:lstStyle>
          <a:p>
            <a:pPr lvl="0" algn="l">
              <a:lnSpc>
                <a:spcPct val="100000"/>
              </a:lnSpc>
              <a:buClrTx/>
              <a:buSzTx/>
              <a:buFontTx/>
            </a:pPr>
            <a:r>
              <a:rPr>
                <a:latin typeface="+mj-lt"/>
                <a:sym typeface="+mn-ea"/>
              </a:rPr>
              <a:t>Click to add title</a:t>
            </a:r>
            <a:endParaRPr>
              <a:sym typeface="+mn-ea"/>
            </a:endParaRPr>
          </a:p>
        </p:txBody>
      </p:sp>
      <p:cxnSp>
        <p:nvCxnSpPr>
          <p:cNvPr id="10" name="直接连接符 9"/>
          <p:cNvCxnSpPr/>
          <p:nvPr>
            <p:custDataLst>
              <p:tags r:id="rId7"/>
            </p:custDataLst>
          </p:nvPr>
        </p:nvCxnSpPr>
        <p:spPr>
          <a:xfrm>
            <a:off x="1077189" y="1500086"/>
            <a:ext cx="5715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日期占位符 6"/>
          <p:cNvSpPr>
            <a:spLocks noGrp="1"/>
          </p:cNvSpPr>
          <p:nvPr>
            <p:ph type="dt" sz="half" idx="10"/>
            <p:custDataLst>
              <p:tags r:id="rId8"/>
            </p:custDataLst>
          </p:nvPr>
        </p:nvSpPr>
        <p:spPr>
          <a:xfrm>
            <a:off x="1257300" y="9534525"/>
            <a:ext cx="4114800" cy="547688"/>
          </a:xfrm>
        </p:spPr>
        <p:txBody>
          <a:bodyPr/>
          <a:lstStyle/>
          <a:p>
            <a:r>
              <a:rPr lang="en-US"/>
              <a:t>Date Area</a:t>
            </a:r>
            <a:endParaRPr lang="en-US"/>
          </a:p>
        </p:txBody>
      </p:sp>
      <p:sp>
        <p:nvSpPr>
          <p:cNvPr id="8" name="页脚占位符 7"/>
          <p:cNvSpPr>
            <a:spLocks noGrp="1"/>
          </p:cNvSpPr>
          <p:nvPr>
            <p:ph type="ftr" sz="quarter" idx="11"/>
            <p:custDataLst>
              <p:tags r:id="rId9"/>
            </p:custDataLst>
          </p:nvPr>
        </p:nvSpPr>
        <p:spPr>
          <a:xfrm>
            <a:off x="6057900" y="9534525"/>
            <a:ext cx="6172200" cy="547688"/>
          </a:xfrm>
        </p:spPr>
        <p:txBody>
          <a:bodyPr/>
          <a:lstStyle/>
          <a:p>
            <a:endParaRPr lang="en-US"/>
          </a:p>
        </p:txBody>
      </p:sp>
      <p:sp>
        <p:nvSpPr>
          <p:cNvPr id="9" name="灯片编号占位符 8"/>
          <p:cNvSpPr>
            <a:spLocks noGrp="1"/>
          </p:cNvSpPr>
          <p:nvPr>
            <p:ph type="sldNum" sz="quarter" idx="12"/>
            <p:custDataLst>
              <p:tags r:id="rId10"/>
            </p:custDataLst>
          </p:nvPr>
        </p:nvSpPr>
        <p:spPr>
          <a:xfrm>
            <a:off x="12915900" y="9534525"/>
            <a:ext cx="4114800" cy="547688"/>
          </a:xfrm>
        </p:spPr>
        <p:txBody>
          <a:bodyPr/>
          <a:lstStyle/>
          <a:p>
            <a:fld id="{73127340-2293-49D2-96F1-6E7BF0C8FD9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6" name="标题"/>
          <p:cNvSpPr txBox="1">
            <a:spLocks noGrp="1"/>
          </p:cNvSpPr>
          <p:nvPr>
            <p:ph type="title" idx="2" hasCustomPrompt="1"/>
            <p:custDataLst>
              <p:tags r:id="rId2"/>
            </p:custDataLst>
          </p:nvPr>
        </p:nvSpPr>
        <p:spPr>
          <a:xfrm>
            <a:off x="912495" y="768668"/>
            <a:ext cx="16453485" cy="729615"/>
          </a:xfrm>
          <a:prstGeom prst="rect">
            <a:avLst/>
          </a:prstGeom>
          <a:noFill/>
        </p:spPr>
        <p:txBody>
          <a:bodyPr vert="horz" wrap="square" tIns="0" bIns="0" rtlCol="0" anchor="b" anchorCtr="0">
            <a:normAutofit/>
          </a:bodyPr>
          <a:lstStyle>
            <a:lvl1pPr marL="0" marR="0" lvl="0" algn="ctr" defTabSz="914400" rtl="0" eaLnBrk="1" fontAlgn="auto" latinLnBrk="0" hangingPunct="1">
              <a:lnSpc>
                <a:spcPct val="100000"/>
              </a:lnSpc>
              <a:buClrTx/>
              <a:buSzTx/>
              <a:buFontTx/>
              <a:buNone/>
              <a:defRPr kumimoji="0" lang="en-US" sz="4200" b="0" i="0" u="none" strike="noStrike" kern="1200" cap="none" spc="0" normalizeH="0" baseline="0" noProof="1" dirty="0">
                <a:solidFill>
                  <a:schemeClr val="accent1"/>
                </a:solidFill>
                <a:latin typeface="+mj-lt"/>
                <a:sym typeface="+mn-ea"/>
              </a:defRPr>
            </a:lvl1pPr>
          </a:lstStyle>
          <a:p>
            <a:pPr lvl="0" algn="l">
              <a:lnSpc>
                <a:spcPct val="100000"/>
              </a:lnSpc>
              <a:buClrTx/>
              <a:buSzTx/>
              <a:buFontTx/>
            </a:pPr>
            <a:r>
              <a:rPr>
                <a:latin typeface="+mj-lt"/>
                <a:sym typeface="+mn-ea"/>
              </a:rPr>
              <a:t>Click to add title</a:t>
            </a:r>
            <a:endParaRPr>
              <a:sym typeface="+mn-ea"/>
            </a:endParaRPr>
          </a:p>
        </p:txBody>
      </p:sp>
      <p:cxnSp>
        <p:nvCxnSpPr>
          <p:cNvPr id="434" name="直接连接符 433"/>
          <p:cNvCxnSpPr/>
          <p:nvPr>
            <p:custDataLst>
              <p:tags r:id="rId3"/>
            </p:custDataLst>
          </p:nvPr>
        </p:nvCxnSpPr>
        <p:spPr>
          <a:xfrm>
            <a:off x="1077189" y="1500086"/>
            <a:ext cx="5715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custDataLst>
              <p:tags r:id="rId4"/>
            </p:custDataLst>
          </p:nvPr>
        </p:nvSpPr>
        <p:spPr>
          <a:xfrm>
            <a:off x="1257300" y="9534525"/>
            <a:ext cx="4114800" cy="547688"/>
          </a:xfrm>
        </p:spPr>
        <p:txBody>
          <a:bodyPr/>
          <a:lstStyle/>
          <a:p>
            <a:r>
              <a:rPr lang="en-US"/>
              <a:t>Date Area</a:t>
            </a:r>
            <a:endParaRPr lang="en-US"/>
          </a:p>
        </p:txBody>
      </p:sp>
      <p:sp>
        <p:nvSpPr>
          <p:cNvPr id="4" name="页脚占位符 3"/>
          <p:cNvSpPr>
            <a:spLocks noGrp="1"/>
          </p:cNvSpPr>
          <p:nvPr>
            <p:ph type="ftr" sz="quarter" idx="11"/>
            <p:custDataLst>
              <p:tags r:id="rId5"/>
            </p:custDataLst>
          </p:nvPr>
        </p:nvSpPr>
        <p:spPr>
          <a:xfrm>
            <a:off x="6057900" y="9534525"/>
            <a:ext cx="6172200" cy="547688"/>
          </a:xfrm>
        </p:spPr>
        <p:txBody>
          <a:bodyPr/>
          <a:lstStyle/>
          <a:p>
            <a:endParaRPr lang="en-US"/>
          </a:p>
        </p:txBody>
      </p:sp>
      <p:sp>
        <p:nvSpPr>
          <p:cNvPr id="5" name="灯片编号占位符 4"/>
          <p:cNvSpPr>
            <a:spLocks noGrp="1"/>
          </p:cNvSpPr>
          <p:nvPr>
            <p:ph type="sldNum" sz="quarter" idx="12"/>
            <p:custDataLst>
              <p:tags r:id="rId6"/>
            </p:custDataLst>
          </p:nvPr>
        </p:nvSpPr>
        <p:spPr>
          <a:xfrm>
            <a:off x="12915900" y="9534525"/>
            <a:ext cx="4114800" cy="547688"/>
          </a:xfrm>
        </p:spPr>
        <p:txBody>
          <a:bodyPr/>
          <a:lstStyle/>
          <a:p>
            <a:fld id="{73127340-2293-49D2-96F1-6E7BF0C8FD9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a:lstStyle/>
          <a:p>
            <a:fld id="{73127340-2293-49D2-96F1-6E7BF0C8FD9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showMasterSp="0">
  <p:cSld name="Content Only">
    <p:spTree>
      <p:nvGrpSpPr>
        <p:cNvPr id="1" name=""/>
        <p:cNvGrpSpPr/>
        <p:nvPr/>
      </p:nvGrpSpPr>
      <p:grpSpPr>
        <a:xfrm>
          <a:off x="0" y="0"/>
          <a:ext cx="0" cy="0"/>
          <a:chOff x="0" y="0"/>
          <a:chExt cx="0" cy="0"/>
        </a:xfrm>
      </p:grpSpPr>
      <p:sp>
        <p:nvSpPr>
          <p:cNvPr id="7" name="正文"/>
          <p:cNvSpPr txBox="1">
            <a:spLocks noGrp="1"/>
          </p:cNvSpPr>
          <p:nvPr>
            <p:ph idx="1" hasCustomPrompt="1"/>
            <p:custDataLst>
              <p:tags r:id="rId2"/>
            </p:custDataLst>
          </p:nvPr>
        </p:nvSpPr>
        <p:spPr>
          <a:xfrm>
            <a:off x="1043940" y="540068"/>
            <a:ext cx="16202978" cy="8726805"/>
          </a:xfrm>
          <a:prstGeom prst="rect">
            <a:avLst/>
          </a:prstGeom>
          <a:ln>
            <a:noFill/>
            <a:prstDash val="sysDash"/>
          </a:ln>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7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1028700" marR="0" lvl="1" indent="-342900" fontAlgn="auto">
              <a:lnSpc>
                <a:spcPct val="120000"/>
              </a:lnSpc>
              <a:spcBef>
                <a:spcPts val="0"/>
              </a:spcBef>
              <a:spcAft>
                <a:spcPts val="600"/>
              </a:spcAft>
              <a:buFont typeface="Arial" panose="020B0604020202020204" pitchFamily="34" charset="0"/>
              <a:buChar char="●"/>
              <a:tabLst>
                <a:tab pos="1609725" algn="l"/>
              </a:tabLst>
              <a:defRPr kumimoji="0" sz="2400" b="0" i="0" u="none" strike="noStrike" cap="none" spc="150" normalizeH="0" baseline="0">
                <a:solidFill>
                  <a:schemeClr val="tx1">
                    <a:lumMod val="65000"/>
                    <a:lumOff val="35000"/>
                  </a:schemeClr>
                </a:solidFill>
                <a:uFillTx/>
                <a:latin typeface="+mn-lt"/>
              </a:defRPr>
            </a:lvl2pPr>
            <a:lvl3pPr marL="1714500" marR="0" lvl="2" indent="-342900" fontAlgn="auto">
              <a:lnSpc>
                <a:spcPct val="120000"/>
              </a:lnSpc>
              <a:spcBef>
                <a:spcPts val="0"/>
              </a:spcBef>
              <a:spcAft>
                <a:spcPts val="600"/>
              </a:spcAft>
              <a:buFont typeface="Arial" panose="020B0604020202020204" pitchFamily="34" charset="0"/>
              <a:buChar char="●"/>
              <a:defRPr kumimoji="0" sz="2400" b="0" i="0" u="none" strike="noStrike" cap="none" spc="150" normalizeH="0" baseline="0">
                <a:solidFill>
                  <a:schemeClr val="tx1">
                    <a:lumMod val="65000"/>
                    <a:lumOff val="35000"/>
                  </a:schemeClr>
                </a:solidFill>
                <a:uFillTx/>
                <a:latin typeface="+mn-lt"/>
              </a:defRPr>
            </a:lvl3pPr>
            <a:lvl4pPr marL="2400300" marR="0" lvl="3" indent="-342900" fontAlgn="auto">
              <a:lnSpc>
                <a:spcPct val="120000"/>
              </a:lnSpc>
              <a:spcBef>
                <a:spcPts val="0"/>
              </a:spcBef>
              <a:spcAft>
                <a:spcPts val="300"/>
              </a:spcAft>
              <a:buFont typeface="Wingdings" panose="05000000000000000000" charset="0"/>
              <a:buChar char=""/>
              <a:defRPr kumimoji="0" sz="2100" b="0" i="0" u="none" strike="noStrike" cap="none" spc="150" normalizeH="0" baseline="0">
                <a:solidFill>
                  <a:schemeClr val="tx1">
                    <a:lumMod val="65000"/>
                    <a:lumOff val="35000"/>
                  </a:schemeClr>
                </a:solidFill>
                <a:uFillTx/>
                <a:latin typeface="+mn-lt"/>
              </a:defRPr>
            </a:lvl4pPr>
            <a:lvl5pPr marL="3086100" marR="0" lvl="4" indent="-342900" fontAlgn="auto">
              <a:lnSpc>
                <a:spcPct val="120000"/>
              </a:lnSpc>
              <a:spcBef>
                <a:spcPts val="0"/>
              </a:spcBef>
              <a:spcAft>
                <a:spcPts val="300"/>
              </a:spcAft>
              <a:buFont typeface="Arial" panose="020B0604020202020204" pitchFamily="34" charset="0"/>
              <a:buChar char="•"/>
              <a:defRPr kumimoji="0" sz="2100" b="0" i="0" u="none" strike="noStrike" cap="none" spc="150" normalizeH="0" baseline="0">
                <a:solidFill>
                  <a:schemeClr val="tx1">
                    <a:lumMod val="65000"/>
                    <a:lumOff val="35000"/>
                  </a:schemeClr>
                </a:solidFill>
                <a:uFillTx/>
                <a:latin typeface="+mn-lt"/>
              </a:defRPr>
            </a:lvl5pPr>
            <a:lvl6pPr indent="0">
              <a:lnSpc>
                <a:spcPct val="90000"/>
              </a:lnSpc>
              <a:spcBef>
                <a:spcPts val="750"/>
              </a:spcBef>
              <a:buFont typeface="Arial" panose="020B0604020202020204" pitchFamily="34" charset="0"/>
              <a:buNone/>
            </a:lvl6pPr>
            <a:lvl7pPr marL="4457700" indent="-342900">
              <a:lnSpc>
                <a:spcPct val="90000"/>
              </a:lnSpc>
              <a:spcBef>
                <a:spcPts val="750"/>
              </a:spcBef>
              <a:buFont typeface="Arial" panose="020B0604020202020204" pitchFamily="34" charset="0"/>
              <a:buChar char="•"/>
            </a:lvl7pPr>
            <a:lvl8pPr marL="5143500" indent="-342900">
              <a:lnSpc>
                <a:spcPct val="90000"/>
              </a:lnSpc>
              <a:spcBef>
                <a:spcPts val="750"/>
              </a:spcBef>
              <a:buFont typeface="Arial" panose="020B0604020202020204" pitchFamily="34" charset="0"/>
              <a:buChar char="•"/>
            </a:lvl8pPr>
            <a:lvl9pPr marL="5829300" indent="-342900">
              <a:lnSpc>
                <a:spcPct val="90000"/>
              </a:lnSpc>
              <a:spcBef>
                <a:spcPts val="75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4" name="日期占位符 3"/>
          <p:cNvSpPr>
            <a:spLocks noGrp="1"/>
          </p:cNvSpPr>
          <p:nvPr>
            <p:ph type="dt" sz="half" idx="10"/>
            <p:custDataLst>
              <p:tags r:id="rId3"/>
            </p:custDataLst>
          </p:nvPr>
        </p:nvSpPr>
        <p:spPr>
          <a:xfrm>
            <a:off x="1257300" y="9534525"/>
            <a:ext cx="4114800" cy="547688"/>
          </a:xfrm>
        </p:spPr>
        <p:txBody>
          <a:bodyPr/>
          <a:lstStyle/>
          <a:p>
            <a:r>
              <a:rPr lang="en-US"/>
              <a:t>Date Area</a:t>
            </a:r>
            <a:endParaRPr lang="en-US"/>
          </a:p>
        </p:txBody>
      </p:sp>
      <p:sp>
        <p:nvSpPr>
          <p:cNvPr id="5" name="页脚占位符 4"/>
          <p:cNvSpPr>
            <a:spLocks noGrp="1"/>
          </p:cNvSpPr>
          <p:nvPr>
            <p:ph type="ftr" sz="quarter" idx="11"/>
            <p:custDataLst>
              <p:tags r:id="rId4"/>
            </p:custDataLst>
          </p:nvPr>
        </p:nvSpPr>
        <p:spPr>
          <a:xfrm>
            <a:off x="6057900" y="9534525"/>
            <a:ext cx="6172200" cy="547688"/>
          </a:xfrm>
        </p:spPr>
        <p:txBody>
          <a:bodyPr/>
          <a:lstStyle/>
          <a:p>
            <a:endParaRPr lang="en-US"/>
          </a:p>
        </p:txBody>
      </p:sp>
      <p:sp>
        <p:nvSpPr>
          <p:cNvPr id="6" name="灯片编号占位符 5"/>
          <p:cNvSpPr>
            <a:spLocks noGrp="1"/>
          </p:cNvSpPr>
          <p:nvPr>
            <p:ph type="sldNum" sz="quarter" idx="12"/>
            <p:custDataLst>
              <p:tags r:id="rId5"/>
            </p:custDataLst>
          </p:nvPr>
        </p:nvSpPr>
        <p:spPr>
          <a:xfrm>
            <a:off x="12915900" y="9534525"/>
            <a:ext cx="4114800" cy="547688"/>
          </a:xfrm>
        </p:spPr>
        <p:txBody>
          <a:bodyPr/>
          <a:lstStyle/>
          <a:p>
            <a:fld id="{73127340-2293-49D2-96F1-6E7BF0C8FD9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showMasterSp="0">
  <p:cSld name="Title and Subtitle">
    <p:spTree>
      <p:nvGrpSpPr>
        <p:cNvPr id="1" name=""/>
        <p:cNvGrpSpPr/>
        <p:nvPr/>
      </p:nvGrpSpPr>
      <p:grpSpPr>
        <a:xfrm>
          <a:off x="0" y="0"/>
          <a:ext cx="0" cy="0"/>
          <a:chOff x="0" y="0"/>
          <a:chExt cx="0" cy="0"/>
        </a:xfrm>
      </p:grpSpPr>
      <p:sp>
        <p:nvSpPr>
          <p:cNvPr id="7" name="副标题"/>
          <p:cNvSpPr txBox="1">
            <a:spLocks noGrp="1"/>
          </p:cNvSpPr>
          <p:nvPr>
            <p:ph type="body" idx="3" hasCustomPrompt="1"/>
            <p:custDataLst>
              <p:tags r:id="rId2"/>
            </p:custDataLst>
          </p:nvPr>
        </p:nvSpPr>
        <p:spPr>
          <a:xfrm>
            <a:off x="1043940" y="1952625"/>
            <a:ext cx="16198632" cy="608330"/>
          </a:xfrm>
          <a:prstGeom prst="rect">
            <a:avLst/>
          </a:prstGeom>
          <a:noFill/>
          <a:ln>
            <a:noFill/>
            <a:prstDash val="sysDash"/>
          </a:ln>
        </p:spPr>
        <p:txBody>
          <a:bodyPr wrap="square" lIns="107950" rtlCol="0" anchor="b" anchorCtr="0">
            <a:normAutofit/>
          </a:bodyPr>
          <a:lstStyle>
            <a:lvl1pPr marL="0" marR="0" algn="l" defTabSz="914400" rtl="0" eaLnBrk="1" fontAlgn="auto" latinLnBrk="0" hangingPunct="1">
              <a:lnSpc>
                <a:spcPct val="100000"/>
              </a:lnSpc>
              <a:buClrTx/>
              <a:buSzTx/>
              <a:buFontTx/>
              <a:buNone/>
              <a:defRPr kumimoji="0" lang="en-US" sz="2400" b="0" i="0" u="none" strike="noStrike" kern="1200" cap="none" spc="0" normalizeH="0" baseline="0" noProof="1" dirty="0">
                <a:solidFill>
                  <a:schemeClr val="dk1">
                    <a:lumMod val="75000"/>
                    <a:lumOff val="25000"/>
                  </a:schemeClr>
                </a:solidFill>
                <a:latin typeface="+mj-lt"/>
              </a:defRPr>
            </a:lvl1pPr>
          </a:lstStyle>
          <a:p>
            <a:pPr lvl="0" algn="l"/>
            <a:r>
              <a:rPr>
                <a:latin typeface="+mj-lt"/>
                <a:sym typeface="+mn-ea"/>
              </a:rPr>
              <a:t>Click to add text</a:t>
            </a:r>
            <a:endParaRPr>
              <a:sym typeface="+mn-ea"/>
            </a:endParaRPr>
          </a:p>
        </p:txBody>
      </p:sp>
      <p:sp>
        <p:nvSpPr>
          <p:cNvPr id="6" name="标题"/>
          <p:cNvSpPr txBox="1">
            <a:spLocks noGrp="1"/>
          </p:cNvSpPr>
          <p:nvPr>
            <p:ph type="title" idx="2" hasCustomPrompt="1"/>
            <p:custDataLst>
              <p:tags r:id="rId3"/>
            </p:custDataLst>
          </p:nvPr>
        </p:nvSpPr>
        <p:spPr>
          <a:xfrm>
            <a:off x="912495" y="768668"/>
            <a:ext cx="16453485" cy="729615"/>
          </a:xfrm>
          <a:prstGeom prst="rect">
            <a:avLst/>
          </a:prstGeom>
          <a:noFill/>
        </p:spPr>
        <p:txBody>
          <a:bodyPr vert="horz" wrap="square" tIns="0" bIns="0" rtlCol="0" anchor="b" anchorCtr="0">
            <a:normAutofit/>
          </a:bodyPr>
          <a:lstStyle>
            <a:lvl1pPr marL="0" marR="0" lvl="0" algn="ctr" defTabSz="914400" rtl="0" eaLnBrk="1" fontAlgn="auto" latinLnBrk="0" hangingPunct="1">
              <a:lnSpc>
                <a:spcPct val="100000"/>
              </a:lnSpc>
              <a:buClrTx/>
              <a:buSzTx/>
              <a:buFontTx/>
              <a:buNone/>
              <a:defRPr kumimoji="0" lang="en-US" sz="4200" b="0" i="0" u="none" strike="noStrike" kern="1200" cap="none" spc="0" normalizeH="0" baseline="0" noProof="1" dirty="0">
                <a:solidFill>
                  <a:schemeClr val="accent1"/>
                </a:solidFill>
                <a:latin typeface="+mj-lt"/>
                <a:sym typeface="+mn-ea"/>
              </a:defRPr>
            </a:lvl1pPr>
          </a:lstStyle>
          <a:p>
            <a:pPr lvl="0" algn="l">
              <a:lnSpc>
                <a:spcPct val="100000"/>
              </a:lnSpc>
              <a:buClrTx/>
              <a:buSzTx/>
              <a:buFontTx/>
            </a:pPr>
            <a:r>
              <a:rPr>
                <a:latin typeface="+mj-lt"/>
                <a:sym typeface="+mn-ea"/>
              </a:rPr>
              <a:t>Click to add title</a:t>
            </a:r>
            <a:endParaRPr>
              <a:sym typeface="+mn-ea"/>
            </a:endParaRPr>
          </a:p>
        </p:txBody>
      </p:sp>
      <p:cxnSp>
        <p:nvCxnSpPr>
          <p:cNvPr id="434" name="直接连接符 433"/>
          <p:cNvCxnSpPr/>
          <p:nvPr>
            <p:custDataLst>
              <p:tags r:id="rId4"/>
            </p:custDataLst>
          </p:nvPr>
        </p:nvCxnSpPr>
        <p:spPr>
          <a:xfrm>
            <a:off x="1077189" y="1500086"/>
            <a:ext cx="5715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custDataLst>
              <p:tags r:id="rId5"/>
            </p:custDataLst>
          </p:nvPr>
        </p:nvSpPr>
        <p:spPr>
          <a:xfrm>
            <a:off x="1257300" y="9534525"/>
            <a:ext cx="4114800" cy="547688"/>
          </a:xfrm>
        </p:spPr>
        <p:txBody>
          <a:bodyPr/>
          <a:lstStyle/>
          <a:p>
            <a:r>
              <a:rPr lang="en-US"/>
              <a:t>Date Area</a:t>
            </a:r>
            <a:endParaRPr lang="en-US"/>
          </a:p>
        </p:txBody>
      </p:sp>
      <p:sp>
        <p:nvSpPr>
          <p:cNvPr id="4" name="页脚占位符 3"/>
          <p:cNvSpPr>
            <a:spLocks noGrp="1"/>
          </p:cNvSpPr>
          <p:nvPr>
            <p:ph type="ftr" sz="quarter" idx="11"/>
            <p:custDataLst>
              <p:tags r:id="rId6"/>
            </p:custDataLst>
          </p:nvPr>
        </p:nvSpPr>
        <p:spPr>
          <a:xfrm>
            <a:off x="6057900" y="9534525"/>
            <a:ext cx="6172200" cy="547688"/>
          </a:xfrm>
        </p:spPr>
        <p:txBody>
          <a:bodyPr/>
          <a:lstStyle/>
          <a:p>
            <a:endParaRPr lang="en-US"/>
          </a:p>
        </p:txBody>
      </p:sp>
      <p:sp>
        <p:nvSpPr>
          <p:cNvPr id="5" name="灯片编号占位符 4"/>
          <p:cNvSpPr>
            <a:spLocks noGrp="1"/>
          </p:cNvSpPr>
          <p:nvPr>
            <p:ph type="sldNum" sz="quarter" idx="12"/>
            <p:custDataLst>
              <p:tags r:id="rId7"/>
            </p:custDataLst>
          </p:nvPr>
        </p:nvSpPr>
        <p:spPr>
          <a:xfrm>
            <a:off x="12915900" y="9534525"/>
            <a:ext cx="4114800" cy="547688"/>
          </a:xfrm>
        </p:spPr>
        <p:txBody>
          <a:bodyPr/>
          <a:lstStyle/>
          <a:p>
            <a:fld id="{73127340-2293-49D2-96F1-6E7BF0C8FD9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36" name="任意多边形: 形状 35"/>
          <p:cNvSpPr/>
          <p:nvPr>
            <p:custDataLst>
              <p:tags r:id="rId2"/>
            </p:custDataLst>
          </p:nvPr>
        </p:nvSpPr>
        <p:spPr>
          <a:xfrm>
            <a:off x="9917718" y="2444259"/>
            <a:ext cx="2482265" cy="1733843"/>
          </a:xfrm>
          <a:custGeom>
            <a:avLst/>
            <a:gdLst>
              <a:gd name="connsiteX0" fmla="*/ 3174610 w 3266050"/>
              <a:gd name="connsiteY0" fmla="*/ 2098430 h 2281310"/>
              <a:gd name="connsiteX1" fmla="*/ 3266050 w 3266050"/>
              <a:gd name="connsiteY1" fmla="*/ 2189870 h 2281310"/>
              <a:gd name="connsiteX2" fmla="*/ 3174610 w 3266050"/>
              <a:gd name="connsiteY2" fmla="*/ 2281310 h 2281310"/>
              <a:gd name="connsiteX3" fmla="*/ 3083170 w 3266050"/>
              <a:gd name="connsiteY3" fmla="*/ 2189870 h 2281310"/>
              <a:gd name="connsiteX4" fmla="*/ 3174610 w 3266050"/>
              <a:gd name="connsiteY4" fmla="*/ 2098430 h 2281310"/>
              <a:gd name="connsiteX5" fmla="*/ 2557976 w 3266050"/>
              <a:gd name="connsiteY5" fmla="*/ 2098430 h 2281310"/>
              <a:gd name="connsiteX6" fmla="*/ 2649416 w 3266050"/>
              <a:gd name="connsiteY6" fmla="*/ 2189870 h 2281310"/>
              <a:gd name="connsiteX7" fmla="*/ 2557976 w 3266050"/>
              <a:gd name="connsiteY7" fmla="*/ 2281310 h 2281310"/>
              <a:gd name="connsiteX8" fmla="*/ 2466536 w 3266050"/>
              <a:gd name="connsiteY8" fmla="*/ 2189870 h 2281310"/>
              <a:gd name="connsiteX9" fmla="*/ 2557976 w 3266050"/>
              <a:gd name="connsiteY9" fmla="*/ 2098430 h 2281310"/>
              <a:gd name="connsiteX10" fmla="*/ 1941342 w 3266050"/>
              <a:gd name="connsiteY10" fmla="*/ 2098430 h 2281310"/>
              <a:gd name="connsiteX11" fmla="*/ 2032782 w 3266050"/>
              <a:gd name="connsiteY11" fmla="*/ 2189870 h 2281310"/>
              <a:gd name="connsiteX12" fmla="*/ 1941342 w 3266050"/>
              <a:gd name="connsiteY12" fmla="*/ 2281310 h 2281310"/>
              <a:gd name="connsiteX13" fmla="*/ 1849902 w 3266050"/>
              <a:gd name="connsiteY13" fmla="*/ 2189870 h 2281310"/>
              <a:gd name="connsiteX14" fmla="*/ 1941342 w 3266050"/>
              <a:gd name="connsiteY14" fmla="*/ 2098430 h 2281310"/>
              <a:gd name="connsiteX15" fmla="*/ 1324708 w 3266050"/>
              <a:gd name="connsiteY15" fmla="*/ 2098430 h 2281310"/>
              <a:gd name="connsiteX16" fmla="*/ 1416148 w 3266050"/>
              <a:gd name="connsiteY16" fmla="*/ 2189870 h 2281310"/>
              <a:gd name="connsiteX17" fmla="*/ 1324708 w 3266050"/>
              <a:gd name="connsiteY17" fmla="*/ 2281310 h 2281310"/>
              <a:gd name="connsiteX18" fmla="*/ 1233268 w 3266050"/>
              <a:gd name="connsiteY18" fmla="*/ 2189870 h 2281310"/>
              <a:gd name="connsiteX19" fmla="*/ 1324708 w 3266050"/>
              <a:gd name="connsiteY19" fmla="*/ 2098430 h 2281310"/>
              <a:gd name="connsiteX20" fmla="*/ 708074 w 3266050"/>
              <a:gd name="connsiteY20" fmla="*/ 2098430 h 2281310"/>
              <a:gd name="connsiteX21" fmla="*/ 799514 w 3266050"/>
              <a:gd name="connsiteY21" fmla="*/ 2189870 h 2281310"/>
              <a:gd name="connsiteX22" fmla="*/ 708074 w 3266050"/>
              <a:gd name="connsiteY22" fmla="*/ 2281310 h 2281310"/>
              <a:gd name="connsiteX23" fmla="*/ 616634 w 3266050"/>
              <a:gd name="connsiteY23" fmla="*/ 2189870 h 2281310"/>
              <a:gd name="connsiteX24" fmla="*/ 708074 w 3266050"/>
              <a:gd name="connsiteY24" fmla="*/ 2098430 h 2281310"/>
              <a:gd name="connsiteX25" fmla="*/ 91440 w 3266050"/>
              <a:gd name="connsiteY25" fmla="*/ 2098430 h 2281310"/>
              <a:gd name="connsiteX26" fmla="*/ 182880 w 3266050"/>
              <a:gd name="connsiteY26" fmla="*/ 2189870 h 2281310"/>
              <a:gd name="connsiteX27" fmla="*/ 91440 w 3266050"/>
              <a:gd name="connsiteY27" fmla="*/ 2281310 h 2281310"/>
              <a:gd name="connsiteX28" fmla="*/ 0 w 3266050"/>
              <a:gd name="connsiteY28" fmla="*/ 2189870 h 2281310"/>
              <a:gd name="connsiteX29" fmla="*/ 91440 w 3266050"/>
              <a:gd name="connsiteY29" fmla="*/ 2098430 h 2281310"/>
              <a:gd name="connsiteX30" fmla="*/ 3174610 w 3266050"/>
              <a:gd name="connsiteY30" fmla="*/ 1678744 h 2281310"/>
              <a:gd name="connsiteX31" fmla="*/ 3266050 w 3266050"/>
              <a:gd name="connsiteY31" fmla="*/ 1770184 h 2281310"/>
              <a:gd name="connsiteX32" fmla="*/ 3174610 w 3266050"/>
              <a:gd name="connsiteY32" fmla="*/ 1861624 h 2281310"/>
              <a:gd name="connsiteX33" fmla="*/ 3083170 w 3266050"/>
              <a:gd name="connsiteY33" fmla="*/ 1770184 h 2281310"/>
              <a:gd name="connsiteX34" fmla="*/ 3174610 w 3266050"/>
              <a:gd name="connsiteY34" fmla="*/ 1678744 h 2281310"/>
              <a:gd name="connsiteX35" fmla="*/ 2557976 w 3266050"/>
              <a:gd name="connsiteY35" fmla="*/ 1678744 h 2281310"/>
              <a:gd name="connsiteX36" fmla="*/ 2649416 w 3266050"/>
              <a:gd name="connsiteY36" fmla="*/ 1770184 h 2281310"/>
              <a:gd name="connsiteX37" fmla="*/ 2557976 w 3266050"/>
              <a:gd name="connsiteY37" fmla="*/ 1861624 h 2281310"/>
              <a:gd name="connsiteX38" fmla="*/ 2466536 w 3266050"/>
              <a:gd name="connsiteY38" fmla="*/ 1770184 h 2281310"/>
              <a:gd name="connsiteX39" fmla="*/ 2557976 w 3266050"/>
              <a:gd name="connsiteY39" fmla="*/ 1678744 h 2281310"/>
              <a:gd name="connsiteX40" fmla="*/ 1941342 w 3266050"/>
              <a:gd name="connsiteY40" fmla="*/ 1678744 h 2281310"/>
              <a:gd name="connsiteX41" fmla="*/ 2032782 w 3266050"/>
              <a:gd name="connsiteY41" fmla="*/ 1770184 h 2281310"/>
              <a:gd name="connsiteX42" fmla="*/ 1941342 w 3266050"/>
              <a:gd name="connsiteY42" fmla="*/ 1861624 h 2281310"/>
              <a:gd name="connsiteX43" fmla="*/ 1849902 w 3266050"/>
              <a:gd name="connsiteY43" fmla="*/ 1770184 h 2281310"/>
              <a:gd name="connsiteX44" fmla="*/ 1941342 w 3266050"/>
              <a:gd name="connsiteY44" fmla="*/ 1678744 h 2281310"/>
              <a:gd name="connsiteX45" fmla="*/ 1324708 w 3266050"/>
              <a:gd name="connsiteY45" fmla="*/ 1678744 h 2281310"/>
              <a:gd name="connsiteX46" fmla="*/ 1416148 w 3266050"/>
              <a:gd name="connsiteY46" fmla="*/ 1770184 h 2281310"/>
              <a:gd name="connsiteX47" fmla="*/ 1324708 w 3266050"/>
              <a:gd name="connsiteY47" fmla="*/ 1861624 h 2281310"/>
              <a:gd name="connsiteX48" fmla="*/ 1233268 w 3266050"/>
              <a:gd name="connsiteY48" fmla="*/ 1770184 h 2281310"/>
              <a:gd name="connsiteX49" fmla="*/ 1324708 w 3266050"/>
              <a:gd name="connsiteY49" fmla="*/ 1678744 h 2281310"/>
              <a:gd name="connsiteX50" fmla="*/ 708074 w 3266050"/>
              <a:gd name="connsiteY50" fmla="*/ 1678744 h 2281310"/>
              <a:gd name="connsiteX51" fmla="*/ 799514 w 3266050"/>
              <a:gd name="connsiteY51" fmla="*/ 1770184 h 2281310"/>
              <a:gd name="connsiteX52" fmla="*/ 708074 w 3266050"/>
              <a:gd name="connsiteY52" fmla="*/ 1861624 h 2281310"/>
              <a:gd name="connsiteX53" fmla="*/ 616634 w 3266050"/>
              <a:gd name="connsiteY53" fmla="*/ 1770184 h 2281310"/>
              <a:gd name="connsiteX54" fmla="*/ 708074 w 3266050"/>
              <a:gd name="connsiteY54" fmla="*/ 1678744 h 2281310"/>
              <a:gd name="connsiteX55" fmla="*/ 91440 w 3266050"/>
              <a:gd name="connsiteY55" fmla="*/ 1678744 h 2281310"/>
              <a:gd name="connsiteX56" fmla="*/ 182880 w 3266050"/>
              <a:gd name="connsiteY56" fmla="*/ 1770184 h 2281310"/>
              <a:gd name="connsiteX57" fmla="*/ 91440 w 3266050"/>
              <a:gd name="connsiteY57" fmla="*/ 1861624 h 2281310"/>
              <a:gd name="connsiteX58" fmla="*/ 0 w 3266050"/>
              <a:gd name="connsiteY58" fmla="*/ 1770184 h 2281310"/>
              <a:gd name="connsiteX59" fmla="*/ 91440 w 3266050"/>
              <a:gd name="connsiteY59" fmla="*/ 1678744 h 2281310"/>
              <a:gd name="connsiteX60" fmla="*/ 3174610 w 3266050"/>
              <a:gd name="connsiteY60" fmla="*/ 1259058 h 2281310"/>
              <a:gd name="connsiteX61" fmla="*/ 3266050 w 3266050"/>
              <a:gd name="connsiteY61" fmla="*/ 1350498 h 2281310"/>
              <a:gd name="connsiteX62" fmla="*/ 3174610 w 3266050"/>
              <a:gd name="connsiteY62" fmla="*/ 1441938 h 2281310"/>
              <a:gd name="connsiteX63" fmla="*/ 3083170 w 3266050"/>
              <a:gd name="connsiteY63" fmla="*/ 1350498 h 2281310"/>
              <a:gd name="connsiteX64" fmla="*/ 3174610 w 3266050"/>
              <a:gd name="connsiteY64" fmla="*/ 1259058 h 2281310"/>
              <a:gd name="connsiteX65" fmla="*/ 2557976 w 3266050"/>
              <a:gd name="connsiteY65" fmla="*/ 1259058 h 2281310"/>
              <a:gd name="connsiteX66" fmla="*/ 2649416 w 3266050"/>
              <a:gd name="connsiteY66" fmla="*/ 1350498 h 2281310"/>
              <a:gd name="connsiteX67" fmla="*/ 2557976 w 3266050"/>
              <a:gd name="connsiteY67" fmla="*/ 1441938 h 2281310"/>
              <a:gd name="connsiteX68" fmla="*/ 2466536 w 3266050"/>
              <a:gd name="connsiteY68" fmla="*/ 1350498 h 2281310"/>
              <a:gd name="connsiteX69" fmla="*/ 2557976 w 3266050"/>
              <a:gd name="connsiteY69" fmla="*/ 1259058 h 2281310"/>
              <a:gd name="connsiteX70" fmla="*/ 1941342 w 3266050"/>
              <a:gd name="connsiteY70" fmla="*/ 1259058 h 2281310"/>
              <a:gd name="connsiteX71" fmla="*/ 2032782 w 3266050"/>
              <a:gd name="connsiteY71" fmla="*/ 1350498 h 2281310"/>
              <a:gd name="connsiteX72" fmla="*/ 1941342 w 3266050"/>
              <a:gd name="connsiteY72" fmla="*/ 1441938 h 2281310"/>
              <a:gd name="connsiteX73" fmla="*/ 1849902 w 3266050"/>
              <a:gd name="connsiteY73" fmla="*/ 1350498 h 2281310"/>
              <a:gd name="connsiteX74" fmla="*/ 1941342 w 3266050"/>
              <a:gd name="connsiteY74" fmla="*/ 1259058 h 2281310"/>
              <a:gd name="connsiteX75" fmla="*/ 1324708 w 3266050"/>
              <a:gd name="connsiteY75" fmla="*/ 1259058 h 2281310"/>
              <a:gd name="connsiteX76" fmla="*/ 1416148 w 3266050"/>
              <a:gd name="connsiteY76" fmla="*/ 1350498 h 2281310"/>
              <a:gd name="connsiteX77" fmla="*/ 1324708 w 3266050"/>
              <a:gd name="connsiteY77" fmla="*/ 1441938 h 2281310"/>
              <a:gd name="connsiteX78" fmla="*/ 1233268 w 3266050"/>
              <a:gd name="connsiteY78" fmla="*/ 1350498 h 2281310"/>
              <a:gd name="connsiteX79" fmla="*/ 1324708 w 3266050"/>
              <a:gd name="connsiteY79" fmla="*/ 1259058 h 2281310"/>
              <a:gd name="connsiteX80" fmla="*/ 708074 w 3266050"/>
              <a:gd name="connsiteY80" fmla="*/ 1259058 h 2281310"/>
              <a:gd name="connsiteX81" fmla="*/ 799514 w 3266050"/>
              <a:gd name="connsiteY81" fmla="*/ 1350498 h 2281310"/>
              <a:gd name="connsiteX82" fmla="*/ 708074 w 3266050"/>
              <a:gd name="connsiteY82" fmla="*/ 1441938 h 2281310"/>
              <a:gd name="connsiteX83" fmla="*/ 616634 w 3266050"/>
              <a:gd name="connsiteY83" fmla="*/ 1350498 h 2281310"/>
              <a:gd name="connsiteX84" fmla="*/ 708074 w 3266050"/>
              <a:gd name="connsiteY84" fmla="*/ 1259058 h 2281310"/>
              <a:gd name="connsiteX85" fmla="*/ 91440 w 3266050"/>
              <a:gd name="connsiteY85" fmla="*/ 1259058 h 2281310"/>
              <a:gd name="connsiteX86" fmla="*/ 182880 w 3266050"/>
              <a:gd name="connsiteY86" fmla="*/ 1350498 h 2281310"/>
              <a:gd name="connsiteX87" fmla="*/ 91440 w 3266050"/>
              <a:gd name="connsiteY87" fmla="*/ 1441938 h 2281310"/>
              <a:gd name="connsiteX88" fmla="*/ 0 w 3266050"/>
              <a:gd name="connsiteY88" fmla="*/ 1350498 h 2281310"/>
              <a:gd name="connsiteX89" fmla="*/ 91440 w 3266050"/>
              <a:gd name="connsiteY89" fmla="*/ 1259058 h 2281310"/>
              <a:gd name="connsiteX90" fmla="*/ 3174610 w 3266050"/>
              <a:gd name="connsiteY90" fmla="*/ 839372 h 2281310"/>
              <a:gd name="connsiteX91" fmla="*/ 3266050 w 3266050"/>
              <a:gd name="connsiteY91" fmla="*/ 930812 h 2281310"/>
              <a:gd name="connsiteX92" fmla="*/ 3174610 w 3266050"/>
              <a:gd name="connsiteY92" fmla="*/ 1022252 h 2281310"/>
              <a:gd name="connsiteX93" fmla="*/ 3083170 w 3266050"/>
              <a:gd name="connsiteY93" fmla="*/ 930812 h 2281310"/>
              <a:gd name="connsiteX94" fmla="*/ 3174610 w 3266050"/>
              <a:gd name="connsiteY94" fmla="*/ 839372 h 2281310"/>
              <a:gd name="connsiteX95" fmla="*/ 2557976 w 3266050"/>
              <a:gd name="connsiteY95" fmla="*/ 839372 h 2281310"/>
              <a:gd name="connsiteX96" fmla="*/ 2649416 w 3266050"/>
              <a:gd name="connsiteY96" fmla="*/ 930812 h 2281310"/>
              <a:gd name="connsiteX97" fmla="*/ 2557976 w 3266050"/>
              <a:gd name="connsiteY97" fmla="*/ 1022252 h 2281310"/>
              <a:gd name="connsiteX98" fmla="*/ 2466536 w 3266050"/>
              <a:gd name="connsiteY98" fmla="*/ 930812 h 2281310"/>
              <a:gd name="connsiteX99" fmla="*/ 2557976 w 3266050"/>
              <a:gd name="connsiteY99" fmla="*/ 839372 h 2281310"/>
              <a:gd name="connsiteX100" fmla="*/ 1941342 w 3266050"/>
              <a:gd name="connsiteY100" fmla="*/ 839372 h 2281310"/>
              <a:gd name="connsiteX101" fmla="*/ 2032782 w 3266050"/>
              <a:gd name="connsiteY101" fmla="*/ 930812 h 2281310"/>
              <a:gd name="connsiteX102" fmla="*/ 1941342 w 3266050"/>
              <a:gd name="connsiteY102" fmla="*/ 1022252 h 2281310"/>
              <a:gd name="connsiteX103" fmla="*/ 1849902 w 3266050"/>
              <a:gd name="connsiteY103" fmla="*/ 930812 h 2281310"/>
              <a:gd name="connsiteX104" fmla="*/ 1941342 w 3266050"/>
              <a:gd name="connsiteY104" fmla="*/ 839372 h 2281310"/>
              <a:gd name="connsiteX105" fmla="*/ 1324708 w 3266050"/>
              <a:gd name="connsiteY105" fmla="*/ 839372 h 2281310"/>
              <a:gd name="connsiteX106" fmla="*/ 1416148 w 3266050"/>
              <a:gd name="connsiteY106" fmla="*/ 930812 h 2281310"/>
              <a:gd name="connsiteX107" fmla="*/ 1324708 w 3266050"/>
              <a:gd name="connsiteY107" fmla="*/ 1022252 h 2281310"/>
              <a:gd name="connsiteX108" fmla="*/ 1233268 w 3266050"/>
              <a:gd name="connsiteY108" fmla="*/ 930812 h 2281310"/>
              <a:gd name="connsiteX109" fmla="*/ 1324708 w 3266050"/>
              <a:gd name="connsiteY109" fmla="*/ 839372 h 2281310"/>
              <a:gd name="connsiteX110" fmla="*/ 708074 w 3266050"/>
              <a:gd name="connsiteY110" fmla="*/ 839372 h 2281310"/>
              <a:gd name="connsiteX111" fmla="*/ 799514 w 3266050"/>
              <a:gd name="connsiteY111" fmla="*/ 930812 h 2281310"/>
              <a:gd name="connsiteX112" fmla="*/ 708074 w 3266050"/>
              <a:gd name="connsiteY112" fmla="*/ 1022252 h 2281310"/>
              <a:gd name="connsiteX113" fmla="*/ 616634 w 3266050"/>
              <a:gd name="connsiteY113" fmla="*/ 930812 h 2281310"/>
              <a:gd name="connsiteX114" fmla="*/ 708074 w 3266050"/>
              <a:gd name="connsiteY114" fmla="*/ 839372 h 2281310"/>
              <a:gd name="connsiteX115" fmla="*/ 91440 w 3266050"/>
              <a:gd name="connsiteY115" fmla="*/ 839372 h 2281310"/>
              <a:gd name="connsiteX116" fmla="*/ 182880 w 3266050"/>
              <a:gd name="connsiteY116" fmla="*/ 930812 h 2281310"/>
              <a:gd name="connsiteX117" fmla="*/ 91440 w 3266050"/>
              <a:gd name="connsiteY117" fmla="*/ 1022252 h 2281310"/>
              <a:gd name="connsiteX118" fmla="*/ 0 w 3266050"/>
              <a:gd name="connsiteY118" fmla="*/ 930812 h 2281310"/>
              <a:gd name="connsiteX119" fmla="*/ 91440 w 3266050"/>
              <a:gd name="connsiteY119" fmla="*/ 839372 h 2281310"/>
              <a:gd name="connsiteX120" fmla="*/ 3174610 w 3266050"/>
              <a:gd name="connsiteY120" fmla="*/ 419686 h 2281310"/>
              <a:gd name="connsiteX121" fmla="*/ 3266050 w 3266050"/>
              <a:gd name="connsiteY121" fmla="*/ 511126 h 2281310"/>
              <a:gd name="connsiteX122" fmla="*/ 3174610 w 3266050"/>
              <a:gd name="connsiteY122" fmla="*/ 602566 h 2281310"/>
              <a:gd name="connsiteX123" fmla="*/ 3083170 w 3266050"/>
              <a:gd name="connsiteY123" fmla="*/ 511126 h 2281310"/>
              <a:gd name="connsiteX124" fmla="*/ 3174610 w 3266050"/>
              <a:gd name="connsiteY124" fmla="*/ 419686 h 2281310"/>
              <a:gd name="connsiteX125" fmla="*/ 2557976 w 3266050"/>
              <a:gd name="connsiteY125" fmla="*/ 419686 h 2281310"/>
              <a:gd name="connsiteX126" fmla="*/ 2649416 w 3266050"/>
              <a:gd name="connsiteY126" fmla="*/ 511126 h 2281310"/>
              <a:gd name="connsiteX127" fmla="*/ 2557976 w 3266050"/>
              <a:gd name="connsiteY127" fmla="*/ 602566 h 2281310"/>
              <a:gd name="connsiteX128" fmla="*/ 2466536 w 3266050"/>
              <a:gd name="connsiteY128" fmla="*/ 511126 h 2281310"/>
              <a:gd name="connsiteX129" fmla="*/ 2557976 w 3266050"/>
              <a:gd name="connsiteY129" fmla="*/ 419686 h 2281310"/>
              <a:gd name="connsiteX130" fmla="*/ 1941342 w 3266050"/>
              <a:gd name="connsiteY130" fmla="*/ 419686 h 2281310"/>
              <a:gd name="connsiteX131" fmla="*/ 2032782 w 3266050"/>
              <a:gd name="connsiteY131" fmla="*/ 511126 h 2281310"/>
              <a:gd name="connsiteX132" fmla="*/ 1941342 w 3266050"/>
              <a:gd name="connsiteY132" fmla="*/ 602566 h 2281310"/>
              <a:gd name="connsiteX133" fmla="*/ 1849902 w 3266050"/>
              <a:gd name="connsiteY133" fmla="*/ 511126 h 2281310"/>
              <a:gd name="connsiteX134" fmla="*/ 1941342 w 3266050"/>
              <a:gd name="connsiteY134" fmla="*/ 419686 h 2281310"/>
              <a:gd name="connsiteX135" fmla="*/ 1324708 w 3266050"/>
              <a:gd name="connsiteY135" fmla="*/ 419686 h 2281310"/>
              <a:gd name="connsiteX136" fmla="*/ 1416148 w 3266050"/>
              <a:gd name="connsiteY136" fmla="*/ 511126 h 2281310"/>
              <a:gd name="connsiteX137" fmla="*/ 1324708 w 3266050"/>
              <a:gd name="connsiteY137" fmla="*/ 602566 h 2281310"/>
              <a:gd name="connsiteX138" fmla="*/ 1233268 w 3266050"/>
              <a:gd name="connsiteY138" fmla="*/ 511126 h 2281310"/>
              <a:gd name="connsiteX139" fmla="*/ 1324708 w 3266050"/>
              <a:gd name="connsiteY139" fmla="*/ 419686 h 2281310"/>
              <a:gd name="connsiteX140" fmla="*/ 708074 w 3266050"/>
              <a:gd name="connsiteY140" fmla="*/ 419686 h 2281310"/>
              <a:gd name="connsiteX141" fmla="*/ 799514 w 3266050"/>
              <a:gd name="connsiteY141" fmla="*/ 511126 h 2281310"/>
              <a:gd name="connsiteX142" fmla="*/ 708074 w 3266050"/>
              <a:gd name="connsiteY142" fmla="*/ 602566 h 2281310"/>
              <a:gd name="connsiteX143" fmla="*/ 616634 w 3266050"/>
              <a:gd name="connsiteY143" fmla="*/ 511126 h 2281310"/>
              <a:gd name="connsiteX144" fmla="*/ 708074 w 3266050"/>
              <a:gd name="connsiteY144" fmla="*/ 419686 h 2281310"/>
              <a:gd name="connsiteX145" fmla="*/ 91440 w 3266050"/>
              <a:gd name="connsiteY145" fmla="*/ 419686 h 2281310"/>
              <a:gd name="connsiteX146" fmla="*/ 182880 w 3266050"/>
              <a:gd name="connsiteY146" fmla="*/ 511126 h 2281310"/>
              <a:gd name="connsiteX147" fmla="*/ 91440 w 3266050"/>
              <a:gd name="connsiteY147" fmla="*/ 602566 h 2281310"/>
              <a:gd name="connsiteX148" fmla="*/ 0 w 3266050"/>
              <a:gd name="connsiteY148" fmla="*/ 511126 h 2281310"/>
              <a:gd name="connsiteX149" fmla="*/ 91440 w 3266050"/>
              <a:gd name="connsiteY149" fmla="*/ 419686 h 2281310"/>
              <a:gd name="connsiteX150" fmla="*/ 3174610 w 3266050"/>
              <a:gd name="connsiteY150" fmla="*/ 0 h 2281310"/>
              <a:gd name="connsiteX151" fmla="*/ 3266050 w 3266050"/>
              <a:gd name="connsiteY151" fmla="*/ 91440 h 2281310"/>
              <a:gd name="connsiteX152" fmla="*/ 3174610 w 3266050"/>
              <a:gd name="connsiteY152" fmla="*/ 182880 h 2281310"/>
              <a:gd name="connsiteX153" fmla="*/ 3083170 w 3266050"/>
              <a:gd name="connsiteY153" fmla="*/ 91440 h 2281310"/>
              <a:gd name="connsiteX154" fmla="*/ 3174610 w 3266050"/>
              <a:gd name="connsiteY154" fmla="*/ 0 h 2281310"/>
              <a:gd name="connsiteX155" fmla="*/ 2557976 w 3266050"/>
              <a:gd name="connsiteY155" fmla="*/ 0 h 2281310"/>
              <a:gd name="connsiteX156" fmla="*/ 2649416 w 3266050"/>
              <a:gd name="connsiteY156" fmla="*/ 91440 h 2281310"/>
              <a:gd name="connsiteX157" fmla="*/ 2557976 w 3266050"/>
              <a:gd name="connsiteY157" fmla="*/ 182880 h 2281310"/>
              <a:gd name="connsiteX158" fmla="*/ 2466536 w 3266050"/>
              <a:gd name="connsiteY158" fmla="*/ 91440 h 2281310"/>
              <a:gd name="connsiteX159" fmla="*/ 2557976 w 3266050"/>
              <a:gd name="connsiteY159" fmla="*/ 0 h 2281310"/>
              <a:gd name="connsiteX160" fmla="*/ 1941342 w 3266050"/>
              <a:gd name="connsiteY160" fmla="*/ 0 h 2281310"/>
              <a:gd name="connsiteX161" fmla="*/ 2032782 w 3266050"/>
              <a:gd name="connsiteY161" fmla="*/ 91440 h 2281310"/>
              <a:gd name="connsiteX162" fmla="*/ 1941342 w 3266050"/>
              <a:gd name="connsiteY162" fmla="*/ 182880 h 2281310"/>
              <a:gd name="connsiteX163" fmla="*/ 1849902 w 3266050"/>
              <a:gd name="connsiteY163" fmla="*/ 91440 h 2281310"/>
              <a:gd name="connsiteX164" fmla="*/ 1941342 w 3266050"/>
              <a:gd name="connsiteY164" fmla="*/ 0 h 2281310"/>
              <a:gd name="connsiteX165" fmla="*/ 1324708 w 3266050"/>
              <a:gd name="connsiteY165" fmla="*/ 0 h 2281310"/>
              <a:gd name="connsiteX166" fmla="*/ 1416148 w 3266050"/>
              <a:gd name="connsiteY166" fmla="*/ 91440 h 2281310"/>
              <a:gd name="connsiteX167" fmla="*/ 1324708 w 3266050"/>
              <a:gd name="connsiteY167" fmla="*/ 182880 h 2281310"/>
              <a:gd name="connsiteX168" fmla="*/ 1233268 w 3266050"/>
              <a:gd name="connsiteY168" fmla="*/ 91440 h 2281310"/>
              <a:gd name="connsiteX169" fmla="*/ 1324708 w 3266050"/>
              <a:gd name="connsiteY169" fmla="*/ 0 h 2281310"/>
              <a:gd name="connsiteX170" fmla="*/ 708074 w 3266050"/>
              <a:gd name="connsiteY170" fmla="*/ 0 h 2281310"/>
              <a:gd name="connsiteX171" fmla="*/ 799514 w 3266050"/>
              <a:gd name="connsiteY171" fmla="*/ 91440 h 2281310"/>
              <a:gd name="connsiteX172" fmla="*/ 708074 w 3266050"/>
              <a:gd name="connsiteY172" fmla="*/ 182880 h 2281310"/>
              <a:gd name="connsiteX173" fmla="*/ 616634 w 3266050"/>
              <a:gd name="connsiteY173" fmla="*/ 91440 h 2281310"/>
              <a:gd name="connsiteX174" fmla="*/ 708074 w 3266050"/>
              <a:gd name="connsiteY174" fmla="*/ 0 h 2281310"/>
              <a:gd name="connsiteX175" fmla="*/ 91440 w 3266050"/>
              <a:gd name="connsiteY175" fmla="*/ 0 h 2281310"/>
              <a:gd name="connsiteX176" fmla="*/ 182880 w 3266050"/>
              <a:gd name="connsiteY176" fmla="*/ 91440 h 2281310"/>
              <a:gd name="connsiteX177" fmla="*/ 91440 w 3266050"/>
              <a:gd name="connsiteY177" fmla="*/ 182880 h 2281310"/>
              <a:gd name="connsiteX178" fmla="*/ 0 w 3266050"/>
              <a:gd name="connsiteY178" fmla="*/ 91440 h 2281310"/>
              <a:gd name="connsiteX179" fmla="*/ 91440 w 3266050"/>
              <a:gd name="connsiteY179" fmla="*/ 0 h 228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3266050" h="2281310">
                <a:moveTo>
                  <a:pt x="3174610" y="2098430"/>
                </a:moveTo>
                <a:cubicBezTo>
                  <a:pt x="3225111" y="2098430"/>
                  <a:pt x="3266050" y="2139369"/>
                  <a:pt x="3266050" y="2189870"/>
                </a:cubicBezTo>
                <a:cubicBezTo>
                  <a:pt x="3266050" y="2240371"/>
                  <a:pt x="3225111" y="2281310"/>
                  <a:pt x="3174610" y="2281310"/>
                </a:cubicBezTo>
                <a:cubicBezTo>
                  <a:pt x="3124109" y="2281310"/>
                  <a:pt x="3083170" y="2240371"/>
                  <a:pt x="3083170" y="2189870"/>
                </a:cubicBezTo>
                <a:cubicBezTo>
                  <a:pt x="3083170" y="2139369"/>
                  <a:pt x="3124109" y="2098430"/>
                  <a:pt x="3174610" y="2098430"/>
                </a:cubicBezTo>
                <a:close/>
                <a:moveTo>
                  <a:pt x="2557976" y="2098430"/>
                </a:moveTo>
                <a:cubicBezTo>
                  <a:pt x="2608477" y="2098430"/>
                  <a:pt x="2649416" y="2139369"/>
                  <a:pt x="2649416" y="2189870"/>
                </a:cubicBezTo>
                <a:cubicBezTo>
                  <a:pt x="2649416" y="2240371"/>
                  <a:pt x="2608477" y="2281310"/>
                  <a:pt x="2557976" y="2281310"/>
                </a:cubicBezTo>
                <a:cubicBezTo>
                  <a:pt x="2507475" y="2281310"/>
                  <a:pt x="2466536" y="2240371"/>
                  <a:pt x="2466536" y="2189870"/>
                </a:cubicBezTo>
                <a:cubicBezTo>
                  <a:pt x="2466536" y="2139369"/>
                  <a:pt x="2507475" y="2098430"/>
                  <a:pt x="2557976" y="2098430"/>
                </a:cubicBezTo>
                <a:close/>
                <a:moveTo>
                  <a:pt x="1941342" y="2098430"/>
                </a:moveTo>
                <a:cubicBezTo>
                  <a:pt x="1991843" y="2098430"/>
                  <a:pt x="2032782" y="2139369"/>
                  <a:pt x="2032782" y="2189870"/>
                </a:cubicBezTo>
                <a:cubicBezTo>
                  <a:pt x="2032782" y="2240371"/>
                  <a:pt x="1991843" y="2281310"/>
                  <a:pt x="1941342" y="2281310"/>
                </a:cubicBezTo>
                <a:cubicBezTo>
                  <a:pt x="1890841" y="2281310"/>
                  <a:pt x="1849902" y="2240371"/>
                  <a:pt x="1849902" y="2189870"/>
                </a:cubicBezTo>
                <a:cubicBezTo>
                  <a:pt x="1849902" y="2139369"/>
                  <a:pt x="1890841" y="2098430"/>
                  <a:pt x="1941342" y="2098430"/>
                </a:cubicBezTo>
                <a:close/>
                <a:moveTo>
                  <a:pt x="1324708" y="2098430"/>
                </a:moveTo>
                <a:cubicBezTo>
                  <a:pt x="1375209" y="2098430"/>
                  <a:pt x="1416148" y="2139369"/>
                  <a:pt x="1416148" y="2189870"/>
                </a:cubicBezTo>
                <a:cubicBezTo>
                  <a:pt x="1416148" y="2240371"/>
                  <a:pt x="1375209" y="2281310"/>
                  <a:pt x="1324708" y="2281310"/>
                </a:cubicBezTo>
                <a:cubicBezTo>
                  <a:pt x="1274207" y="2281310"/>
                  <a:pt x="1233268" y="2240371"/>
                  <a:pt x="1233268" y="2189870"/>
                </a:cubicBezTo>
                <a:cubicBezTo>
                  <a:pt x="1233268" y="2139369"/>
                  <a:pt x="1274207" y="2098430"/>
                  <a:pt x="1324708" y="2098430"/>
                </a:cubicBezTo>
                <a:close/>
                <a:moveTo>
                  <a:pt x="708074" y="2098430"/>
                </a:moveTo>
                <a:cubicBezTo>
                  <a:pt x="758575" y="2098430"/>
                  <a:pt x="799514" y="2139369"/>
                  <a:pt x="799514" y="2189870"/>
                </a:cubicBezTo>
                <a:cubicBezTo>
                  <a:pt x="799514" y="2240371"/>
                  <a:pt x="758575" y="2281310"/>
                  <a:pt x="708074" y="2281310"/>
                </a:cubicBezTo>
                <a:cubicBezTo>
                  <a:pt x="657573" y="2281310"/>
                  <a:pt x="616634" y="2240371"/>
                  <a:pt x="616634" y="2189870"/>
                </a:cubicBezTo>
                <a:cubicBezTo>
                  <a:pt x="616634" y="2139369"/>
                  <a:pt x="657573" y="2098430"/>
                  <a:pt x="708074" y="2098430"/>
                </a:cubicBezTo>
                <a:close/>
                <a:moveTo>
                  <a:pt x="91440" y="2098430"/>
                </a:moveTo>
                <a:cubicBezTo>
                  <a:pt x="141941" y="2098430"/>
                  <a:pt x="182880" y="2139369"/>
                  <a:pt x="182880" y="2189870"/>
                </a:cubicBezTo>
                <a:cubicBezTo>
                  <a:pt x="182880" y="2240371"/>
                  <a:pt x="141941" y="2281310"/>
                  <a:pt x="91440" y="2281310"/>
                </a:cubicBezTo>
                <a:cubicBezTo>
                  <a:pt x="40939" y="2281310"/>
                  <a:pt x="0" y="2240371"/>
                  <a:pt x="0" y="2189870"/>
                </a:cubicBezTo>
                <a:cubicBezTo>
                  <a:pt x="0" y="2139369"/>
                  <a:pt x="40939" y="2098430"/>
                  <a:pt x="91440" y="2098430"/>
                </a:cubicBezTo>
                <a:close/>
                <a:moveTo>
                  <a:pt x="3174610" y="1678744"/>
                </a:moveTo>
                <a:cubicBezTo>
                  <a:pt x="3225111" y="1678744"/>
                  <a:pt x="3266050" y="1719683"/>
                  <a:pt x="3266050" y="1770184"/>
                </a:cubicBezTo>
                <a:cubicBezTo>
                  <a:pt x="3266050" y="1820685"/>
                  <a:pt x="3225111" y="1861624"/>
                  <a:pt x="3174610" y="1861624"/>
                </a:cubicBezTo>
                <a:cubicBezTo>
                  <a:pt x="3124109" y="1861624"/>
                  <a:pt x="3083170" y="1820685"/>
                  <a:pt x="3083170" y="1770184"/>
                </a:cubicBezTo>
                <a:cubicBezTo>
                  <a:pt x="3083170" y="1719683"/>
                  <a:pt x="3124109" y="1678744"/>
                  <a:pt x="3174610" y="1678744"/>
                </a:cubicBezTo>
                <a:close/>
                <a:moveTo>
                  <a:pt x="2557976" y="1678744"/>
                </a:moveTo>
                <a:cubicBezTo>
                  <a:pt x="2608477" y="1678744"/>
                  <a:pt x="2649416" y="1719683"/>
                  <a:pt x="2649416" y="1770184"/>
                </a:cubicBezTo>
                <a:cubicBezTo>
                  <a:pt x="2649416" y="1820685"/>
                  <a:pt x="2608477" y="1861624"/>
                  <a:pt x="2557976" y="1861624"/>
                </a:cubicBezTo>
                <a:cubicBezTo>
                  <a:pt x="2507475" y="1861624"/>
                  <a:pt x="2466536" y="1820685"/>
                  <a:pt x="2466536" y="1770184"/>
                </a:cubicBezTo>
                <a:cubicBezTo>
                  <a:pt x="2466536" y="1719683"/>
                  <a:pt x="2507475" y="1678744"/>
                  <a:pt x="2557976" y="1678744"/>
                </a:cubicBezTo>
                <a:close/>
                <a:moveTo>
                  <a:pt x="1941342" y="1678744"/>
                </a:moveTo>
                <a:cubicBezTo>
                  <a:pt x="1991843" y="1678744"/>
                  <a:pt x="2032782" y="1719683"/>
                  <a:pt x="2032782" y="1770184"/>
                </a:cubicBezTo>
                <a:cubicBezTo>
                  <a:pt x="2032782" y="1820685"/>
                  <a:pt x="1991843" y="1861624"/>
                  <a:pt x="1941342" y="1861624"/>
                </a:cubicBezTo>
                <a:cubicBezTo>
                  <a:pt x="1890841" y="1861624"/>
                  <a:pt x="1849902" y="1820685"/>
                  <a:pt x="1849902" y="1770184"/>
                </a:cubicBezTo>
                <a:cubicBezTo>
                  <a:pt x="1849902" y="1719683"/>
                  <a:pt x="1890841" y="1678744"/>
                  <a:pt x="1941342" y="1678744"/>
                </a:cubicBezTo>
                <a:close/>
                <a:moveTo>
                  <a:pt x="1324708" y="1678744"/>
                </a:moveTo>
                <a:cubicBezTo>
                  <a:pt x="1375209" y="1678744"/>
                  <a:pt x="1416148" y="1719683"/>
                  <a:pt x="1416148" y="1770184"/>
                </a:cubicBezTo>
                <a:cubicBezTo>
                  <a:pt x="1416148" y="1820685"/>
                  <a:pt x="1375209" y="1861624"/>
                  <a:pt x="1324708" y="1861624"/>
                </a:cubicBezTo>
                <a:cubicBezTo>
                  <a:pt x="1274207" y="1861624"/>
                  <a:pt x="1233268" y="1820685"/>
                  <a:pt x="1233268" y="1770184"/>
                </a:cubicBezTo>
                <a:cubicBezTo>
                  <a:pt x="1233268" y="1719683"/>
                  <a:pt x="1274207" y="1678744"/>
                  <a:pt x="1324708" y="1678744"/>
                </a:cubicBezTo>
                <a:close/>
                <a:moveTo>
                  <a:pt x="708074" y="1678744"/>
                </a:moveTo>
                <a:cubicBezTo>
                  <a:pt x="758575" y="1678744"/>
                  <a:pt x="799514" y="1719683"/>
                  <a:pt x="799514" y="1770184"/>
                </a:cubicBezTo>
                <a:cubicBezTo>
                  <a:pt x="799514" y="1820685"/>
                  <a:pt x="758575" y="1861624"/>
                  <a:pt x="708074" y="1861624"/>
                </a:cubicBezTo>
                <a:cubicBezTo>
                  <a:pt x="657573" y="1861624"/>
                  <a:pt x="616634" y="1820685"/>
                  <a:pt x="616634" y="1770184"/>
                </a:cubicBezTo>
                <a:cubicBezTo>
                  <a:pt x="616634" y="1719683"/>
                  <a:pt x="657573" y="1678744"/>
                  <a:pt x="708074" y="1678744"/>
                </a:cubicBezTo>
                <a:close/>
                <a:moveTo>
                  <a:pt x="91440" y="1678744"/>
                </a:moveTo>
                <a:cubicBezTo>
                  <a:pt x="141941" y="1678744"/>
                  <a:pt x="182880" y="1719683"/>
                  <a:pt x="182880" y="1770184"/>
                </a:cubicBezTo>
                <a:cubicBezTo>
                  <a:pt x="182880" y="1820685"/>
                  <a:pt x="141941" y="1861624"/>
                  <a:pt x="91440" y="1861624"/>
                </a:cubicBezTo>
                <a:cubicBezTo>
                  <a:pt x="40939" y="1861624"/>
                  <a:pt x="0" y="1820685"/>
                  <a:pt x="0" y="1770184"/>
                </a:cubicBezTo>
                <a:cubicBezTo>
                  <a:pt x="0" y="1719683"/>
                  <a:pt x="40939" y="1678744"/>
                  <a:pt x="91440" y="1678744"/>
                </a:cubicBezTo>
                <a:close/>
                <a:moveTo>
                  <a:pt x="3174610" y="1259058"/>
                </a:moveTo>
                <a:cubicBezTo>
                  <a:pt x="3225111" y="1259058"/>
                  <a:pt x="3266050" y="1299997"/>
                  <a:pt x="3266050" y="1350498"/>
                </a:cubicBezTo>
                <a:cubicBezTo>
                  <a:pt x="3266050" y="1400999"/>
                  <a:pt x="3225111" y="1441938"/>
                  <a:pt x="3174610" y="1441938"/>
                </a:cubicBezTo>
                <a:cubicBezTo>
                  <a:pt x="3124109" y="1441938"/>
                  <a:pt x="3083170" y="1400999"/>
                  <a:pt x="3083170" y="1350498"/>
                </a:cubicBezTo>
                <a:cubicBezTo>
                  <a:pt x="3083170" y="1299997"/>
                  <a:pt x="3124109" y="1259058"/>
                  <a:pt x="3174610" y="1259058"/>
                </a:cubicBezTo>
                <a:close/>
                <a:moveTo>
                  <a:pt x="2557976" y="1259058"/>
                </a:moveTo>
                <a:cubicBezTo>
                  <a:pt x="2608477" y="1259058"/>
                  <a:pt x="2649416" y="1299997"/>
                  <a:pt x="2649416" y="1350498"/>
                </a:cubicBezTo>
                <a:cubicBezTo>
                  <a:pt x="2649416" y="1400999"/>
                  <a:pt x="2608477" y="1441938"/>
                  <a:pt x="2557976" y="1441938"/>
                </a:cubicBezTo>
                <a:cubicBezTo>
                  <a:pt x="2507475" y="1441938"/>
                  <a:pt x="2466536" y="1400999"/>
                  <a:pt x="2466536" y="1350498"/>
                </a:cubicBezTo>
                <a:cubicBezTo>
                  <a:pt x="2466536" y="1299997"/>
                  <a:pt x="2507475" y="1259058"/>
                  <a:pt x="2557976" y="1259058"/>
                </a:cubicBezTo>
                <a:close/>
                <a:moveTo>
                  <a:pt x="1941342" y="1259058"/>
                </a:moveTo>
                <a:cubicBezTo>
                  <a:pt x="1991843" y="1259058"/>
                  <a:pt x="2032782" y="1299997"/>
                  <a:pt x="2032782" y="1350498"/>
                </a:cubicBezTo>
                <a:cubicBezTo>
                  <a:pt x="2032782" y="1400999"/>
                  <a:pt x="1991843" y="1441938"/>
                  <a:pt x="1941342" y="1441938"/>
                </a:cubicBezTo>
                <a:cubicBezTo>
                  <a:pt x="1890841" y="1441938"/>
                  <a:pt x="1849902" y="1400999"/>
                  <a:pt x="1849902" y="1350498"/>
                </a:cubicBezTo>
                <a:cubicBezTo>
                  <a:pt x="1849902" y="1299997"/>
                  <a:pt x="1890841" y="1259058"/>
                  <a:pt x="1941342" y="1259058"/>
                </a:cubicBezTo>
                <a:close/>
                <a:moveTo>
                  <a:pt x="1324708" y="1259058"/>
                </a:moveTo>
                <a:cubicBezTo>
                  <a:pt x="1375209" y="1259058"/>
                  <a:pt x="1416148" y="1299997"/>
                  <a:pt x="1416148" y="1350498"/>
                </a:cubicBezTo>
                <a:cubicBezTo>
                  <a:pt x="1416148" y="1400999"/>
                  <a:pt x="1375209" y="1441938"/>
                  <a:pt x="1324708" y="1441938"/>
                </a:cubicBezTo>
                <a:cubicBezTo>
                  <a:pt x="1274207" y="1441938"/>
                  <a:pt x="1233268" y="1400999"/>
                  <a:pt x="1233268" y="1350498"/>
                </a:cubicBezTo>
                <a:cubicBezTo>
                  <a:pt x="1233268" y="1299997"/>
                  <a:pt x="1274207" y="1259058"/>
                  <a:pt x="1324708" y="1259058"/>
                </a:cubicBezTo>
                <a:close/>
                <a:moveTo>
                  <a:pt x="708074" y="1259058"/>
                </a:moveTo>
                <a:cubicBezTo>
                  <a:pt x="758575" y="1259058"/>
                  <a:pt x="799514" y="1299997"/>
                  <a:pt x="799514" y="1350498"/>
                </a:cubicBezTo>
                <a:cubicBezTo>
                  <a:pt x="799514" y="1400999"/>
                  <a:pt x="758575" y="1441938"/>
                  <a:pt x="708074" y="1441938"/>
                </a:cubicBezTo>
                <a:cubicBezTo>
                  <a:pt x="657573" y="1441938"/>
                  <a:pt x="616634" y="1400999"/>
                  <a:pt x="616634" y="1350498"/>
                </a:cubicBezTo>
                <a:cubicBezTo>
                  <a:pt x="616634" y="1299997"/>
                  <a:pt x="657573" y="1259058"/>
                  <a:pt x="708074" y="1259058"/>
                </a:cubicBezTo>
                <a:close/>
                <a:moveTo>
                  <a:pt x="91440" y="1259058"/>
                </a:moveTo>
                <a:cubicBezTo>
                  <a:pt x="141941" y="1259058"/>
                  <a:pt x="182880" y="1299997"/>
                  <a:pt x="182880" y="1350498"/>
                </a:cubicBezTo>
                <a:cubicBezTo>
                  <a:pt x="182880" y="1400999"/>
                  <a:pt x="141941" y="1441938"/>
                  <a:pt x="91440" y="1441938"/>
                </a:cubicBezTo>
                <a:cubicBezTo>
                  <a:pt x="40939" y="1441938"/>
                  <a:pt x="0" y="1400999"/>
                  <a:pt x="0" y="1350498"/>
                </a:cubicBezTo>
                <a:cubicBezTo>
                  <a:pt x="0" y="1299997"/>
                  <a:pt x="40939" y="1259058"/>
                  <a:pt x="91440" y="1259058"/>
                </a:cubicBezTo>
                <a:close/>
                <a:moveTo>
                  <a:pt x="3174610" y="839372"/>
                </a:moveTo>
                <a:cubicBezTo>
                  <a:pt x="3225111" y="839372"/>
                  <a:pt x="3266050" y="880311"/>
                  <a:pt x="3266050" y="930812"/>
                </a:cubicBezTo>
                <a:cubicBezTo>
                  <a:pt x="3266050" y="981313"/>
                  <a:pt x="3225111" y="1022252"/>
                  <a:pt x="3174610" y="1022252"/>
                </a:cubicBezTo>
                <a:cubicBezTo>
                  <a:pt x="3124109" y="1022252"/>
                  <a:pt x="3083170" y="981313"/>
                  <a:pt x="3083170" y="930812"/>
                </a:cubicBezTo>
                <a:cubicBezTo>
                  <a:pt x="3083170" y="880311"/>
                  <a:pt x="3124109" y="839372"/>
                  <a:pt x="3174610" y="839372"/>
                </a:cubicBezTo>
                <a:close/>
                <a:moveTo>
                  <a:pt x="2557976" y="839372"/>
                </a:moveTo>
                <a:cubicBezTo>
                  <a:pt x="2608477" y="839372"/>
                  <a:pt x="2649416" y="880311"/>
                  <a:pt x="2649416" y="930812"/>
                </a:cubicBezTo>
                <a:cubicBezTo>
                  <a:pt x="2649416" y="981313"/>
                  <a:pt x="2608477" y="1022252"/>
                  <a:pt x="2557976" y="1022252"/>
                </a:cubicBezTo>
                <a:cubicBezTo>
                  <a:pt x="2507475" y="1022252"/>
                  <a:pt x="2466536" y="981313"/>
                  <a:pt x="2466536" y="930812"/>
                </a:cubicBezTo>
                <a:cubicBezTo>
                  <a:pt x="2466536" y="880311"/>
                  <a:pt x="2507475" y="839372"/>
                  <a:pt x="2557976" y="839372"/>
                </a:cubicBezTo>
                <a:close/>
                <a:moveTo>
                  <a:pt x="1941342" y="839372"/>
                </a:moveTo>
                <a:cubicBezTo>
                  <a:pt x="1991843" y="839372"/>
                  <a:pt x="2032782" y="880311"/>
                  <a:pt x="2032782" y="930812"/>
                </a:cubicBezTo>
                <a:cubicBezTo>
                  <a:pt x="2032782" y="981313"/>
                  <a:pt x="1991843" y="1022252"/>
                  <a:pt x="1941342" y="1022252"/>
                </a:cubicBezTo>
                <a:cubicBezTo>
                  <a:pt x="1890841" y="1022252"/>
                  <a:pt x="1849902" y="981313"/>
                  <a:pt x="1849902" y="930812"/>
                </a:cubicBezTo>
                <a:cubicBezTo>
                  <a:pt x="1849902" y="880311"/>
                  <a:pt x="1890841" y="839372"/>
                  <a:pt x="1941342" y="839372"/>
                </a:cubicBezTo>
                <a:close/>
                <a:moveTo>
                  <a:pt x="1324708" y="839372"/>
                </a:moveTo>
                <a:cubicBezTo>
                  <a:pt x="1375209" y="839372"/>
                  <a:pt x="1416148" y="880311"/>
                  <a:pt x="1416148" y="930812"/>
                </a:cubicBezTo>
                <a:cubicBezTo>
                  <a:pt x="1416148" y="981313"/>
                  <a:pt x="1375209" y="1022252"/>
                  <a:pt x="1324708" y="1022252"/>
                </a:cubicBezTo>
                <a:cubicBezTo>
                  <a:pt x="1274207" y="1022252"/>
                  <a:pt x="1233268" y="981313"/>
                  <a:pt x="1233268" y="930812"/>
                </a:cubicBezTo>
                <a:cubicBezTo>
                  <a:pt x="1233268" y="880311"/>
                  <a:pt x="1274207" y="839372"/>
                  <a:pt x="1324708" y="839372"/>
                </a:cubicBezTo>
                <a:close/>
                <a:moveTo>
                  <a:pt x="708074" y="839372"/>
                </a:moveTo>
                <a:cubicBezTo>
                  <a:pt x="758575" y="839372"/>
                  <a:pt x="799514" y="880311"/>
                  <a:pt x="799514" y="930812"/>
                </a:cubicBezTo>
                <a:cubicBezTo>
                  <a:pt x="799514" y="981313"/>
                  <a:pt x="758575" y="1022252"/>
                  <a:pt x="708074" y="1022252"/>
                </a:cubicBezTo>
                <a:cubicBezTo>
                  <a:pt x="657573" y="1022252"/>
                  <a:pt x="616634" y="981313"/>
                  <a:pt x="616634" y="930812"/>
                </a:cubicBezTo>
                <a:cubicBezTo>
                  <a:pt x="616634" y="880311"/>
                  <a:pt x="657573" y="839372"/>
                  <a:pt x="708074" y="839372"/>
                </a:cubicBezTo>
                <a:close/>
                <a:moveTo>
                  <a:pt x="91440" y="839372"/>
                </a:moveTo>
                <a:cubicBezTo>
                  <a:pt x="141941" y="839372"/>
                  <a:pt x="182880" y="880311"/>
                  <a:pt x="182880" y="930812"/>
                </a:cubicBezTo>
                <a:cubicBezTo>
                  <a:pt x="182880" y="981313"/>
                  <a:pt x="141941" y="1022252"/>
                  <a:pt x="91440" y="1022252"/>
                </a:cubicBezTo>
                <a:cubicBezTo>
                  <a:pt x="40939" y="1022252"/>
                  <a:pt x="0" y="981313"/>
                  <a:pt x="0" y="930812"/>
                </a:cubicBezTo>
                <a:cubicBezTo>
                  <a:pt x="0" y="880311"/>
                  <a:pt x="40939" y="839372"/>
                  <a:pt x="91440" y="839372"/>
                </a:cubicBezTo>
                <a:close/>
                <a:moveTo>
                  <a:pt x="3174610" y="419686"/>
                </a:moveTo>
                <a:cubicBezTo>
                  <a:pt x="3225111" y="419686"/>
                  <a:pt x="3266050" y="460625"/>
                  <a:pt x="3266050" y="511126"/>
                </a:cubicBezTo>
                <a:cubicBezTo>
                  <a:pt x="3266050" y="561627"/>
                  <a:pt x="3225111" y="602566"/>
                  <a:pt x="3174610" y="602566"/>
                </a:cubicBezTo>
                <a:cubicBezTo>
                  <a:pt x="3124109" y="602566"/>
                  <a:pt x="3083170" y="561627"/>
                  <a:pt x="3083170" y="511126"/>
                </a:cubicBezTo>
                <a:cubicBezTo>
                  <a:pt x="3083170" y="460625"/>
                  <a:pt x="3124109" y="419686"/>
                  <a:pt x="3174610" y="419686"/>
                </a:cubicBezTo>
                <a:close/>
                <a:moveTo>
                  <a:pt x="2557976" y="419686"/>
                </a:moveTo>
                <a:cubicBezTo>
                  <a:pt x="2608477" y="419686"/>
                  <a:pt x="2649416" y="460625"/>
                  <a:pt x="2649416" y="511126"/>
                </a:cubicBezTo>
                <a:cubicBezTo>
                  <a:pt x="2649416" y="561627"/>
                  <a:pt x="2608477" y="602566"/>
                  <a:pt x="2557976" y="602566"/>
                </a:cubicBezTo>
                <a:cubicBezTo>
                  <a:pt x="2507475" y="602566"/>
                  <a:pt x="2466536" y="561627"/>
                  <a:pt x="2466536" y="511126"/>
                </a:cubicBezTo>
                <a:cubicBezTo>
                  <a:pt x="2466536" y="460625"/>
                  <a:pt x="2507475" y="419686"/>
                  <a:pt x="2557976" y="419686"/>
                </a:cubicBezTo>
                <a:close/>
                <a:moveTo>
                  <a:pt x="1941342" y="419686"/>
                </a:moveTo>
                <a:cubicBezTo>
                  <a:pt x="1991843" y="419686"/>
                  <a:pt x="2032782" y="460625"/>
                  <a:pt x="2032782" y="511126"/>
                </a:cubicBezTo>
                <a:cubicBezTo>
                  <a:pt x="2032782" y="561627"/>
                  <a:pt x="1991843" y="602566"/>
                  <a:pt x="1941342" y="602566"/>
                </a:cubicBezTo>
                <a:cubicBezTo>
                  <a:pt x="1890841" y="602566"/>
                  <a:pt x="1849902" y="561627"/>
                  <a:pt x="1849902" y="511126"/>
                </a:cubicBezTo>
                <a:cubicBezTo>
                  <a:pt x="1849902" y="460625"/>
                  <a:pt x="1890841" y="419686"/>
                  <a:pt x="1941342" y="419686"/>
                </a:cubicBezTo>
                <a:close/>
                <a:moveTo>
                  <a:pt x="1324708" y="419686"/>
                </a:moveTo>
                <a:cubicBezTo>
                  <a:pt x="1375209" y="419686"/>
                  <a:pt x="1416148" y="460625"/>
                  <a:pt x="1416148" y="511126"/>
                </a:cubicBezTo>
                <a:cubicBezTo>
                  <a:pt x="1416148" y="561627"/>
                  <a:pt x="1375209" y="602566"/>
                  <a:pt x="1324708" y="602566"/>
                </a:cubicBezTo>
                <a:cubicBezTo>
                  <a:pt x="1274207" y="602566"/>
                  <a:pt x="1233268" y="561627"/>
                  <a:pt x="1233268" y="511126"/>
                </a:cubicBezTo>
                <a:cubicBezTo>
                  <a:pt x="1233268" y="460625"/>
                  <a:pt x="1274207" y="419686"/>
                  <a:pt x="1324708" y="419686"/>
                </a:cubicBezTo>
                <a:close/>
                <a:moveTo>
                  <a:pt x="708074" y="419686"/>
                </a:moveTo>
                <a:cubicBezTo>
                  <a:pt x="758575" y="419686"/>
                  <a:pt x="799514" y="460625"/>
                  <a:pt x="799514" y="511126"/>
                </a:cubicBezTo>
                <a:cubicBezTo>
                  <a:pt x="799514" y="561627"/>
                  <a:pt x="758575" y="602566"/>
                  <a:pt x="708074" y="602566"/>
                </a:cubicBezTo>
                <a:cubicBezTo>
                  <a:pt x="657573" y="602566"/>
                  <a:pt x="616634" y="561627"/>
                  <a:pt x="616634" y="511126"/>
                </a:cubicBezTo>
                <a:cubicBezTo>
                  <a:pt x="616634" y="460625"/>
                  <a:pt x="657573" y="419686"/>
                  <a:pt x="708074" y="419686"/>
                </a:cubicBezTo>
                <a:close/>
                <a:moveTo>
                  <a:pt x="91440" y="419686"/>
                </a:moveTo>
                <a:cubicBezTo>
                  <a:pt x="141941" y="419686"/>
                  <a:pt x="182880" y="460625"/>
                  <a:pt x="182880" y="511126"/>
                </a:cubicBezTo>
                <a:cubicBezTo>
                  <a:pt x="182880" y="561627"/>
                  <a:pt x="141941" y="602566"/>
                  <a:pt x="91440" y="602566"/>
                </a:cubicBezTo>
                <a:cubicBezTo>
                  <a:pt x="40939" y="602566"/>
                  <a:pt x="0" y="561627"/>
                  <a:pt x="0" y="511126"/>
                </a:cubicBezTo>
                <a:cubicBezTo>
                  <a:pt x="0" y="460625"/>
                  <a:pt x="40939" y="419686"/>
                  <a:pt x="91440" y="419686"/>
                </a:cubicBezTo>
                <a:close/>
                <a:moveTo>
                  <a:pt x="3174610" y="0"/>
                </a:moveTo>
                <a:cubicBezTo>
                  <a:pt x="3225111" y="0"/>
                  <a:pt x="3266050" y="40939"/>
                  <a:pt x="3266050" y="91440"/>
                </a:cubicBezTo>
                <a:cubicBezTo>
                  <a:pt x="3266050" y="141941"/>
                  <a:pt x="3225111" y="182880"/>
                  <a:pt x="3174610" y="182880"/>
                </a:cubicBezTo>
                <a:cubicBezTo>
                  <a:pt x="3124109" y="182880"/>
                  <a:pt x="3083170" y="141941"/>
                  <a:pt x="3083170" y="91440"/>
                </a:cubicBezTo>
                <a:cubicBezTo>
                  <a:pt x="3083170" y="40939"/>
                  <a:pt x="3124109" y="0"/>
                  <a:pt x="3174610" y="0"/>
                </a:cubicBezTo>
                <a:close/>
                <a:moveTo>
                  <a:pt x="2557976" y="0"/>
                </a:moveTo>
                <a:cubicBezTo>
                  <a:pt x="2608477" y="0"/>
                  <a:pt x="2649416" y="40939"/>
                  <a:pt x="2649416" y="91440"/>
                </a:cubicBezTo>
                <a:cubicBezTo>
                  <a:pt x="2649416" y="141941"/>
                  <a:pt x="2608477" y="182880"/>
                  <a:pt x="2557976" y="182880"/>
                </a:cubicBezTo>
                <a:cubicBezTo>
                  <a:pt x="2507475" y="182880"/>
                  <a:pt x="2466536" y="141941"/>
                  <a:pt x="2466536" y="91440"/>
                </a:cubicBezTo>
                <a:cubicBezTo>
                  <a:pt x="2466536" y="40939"/>
                  <a:pt x="2507475" y="0"/>
                  <a:pt x="2557976" y="0"/>
                </a:cubicBezTo>
                <a:close/>
                <a:moveTo>
                  <a:pt x="1941342" y="0"/>
                </a:moveTo>
                <a:cubicBezTo>
                  <a:pt x="1991843" y="0"/>
                  <a:pt x="2032782" y="40939"/>
                  <a:pt x="2032782" y="91440"/>
                </a:cubicBezTo>
                <a:cubicBezTo>
                  <a:pt x="2032782" y="141941"/>
                  <a:pt x="1991843" y="182880"/>
                  <a:pt x="1941342" y="182880"/>
                </a:cubicBezTo>
                <a:cubicBezTo>
                  <a:pt x="1890841" y="182880"/>
                  <a:pt x="1849902" y="141941"/>
                  <a:pt x="1849902" y="91440"/>
                </a:cubicBezTo>
                <a:cubicBezTo>
                  <a:pt x="1849902" y="40939"/>
                  <a:pt x="1890841" y="0"/>
                  <a:pt x="1941342" y="0"/>
                </a:cubicBezTo>
                <a:close/>
                <a:moveTo>
                  <a:pt x="1324708" y="0"/>
                </a:moveTo>
                <a:cubicBezTo>
                  <a:pt x="1375209" y="0"/>
                  <a:pt x="1416148" y="40939"/>
                  <a:pt x="1416148" y="91440"/>
                </a:cubicBezTo>
                <a:cubicBezTo>
                  <a:pt x="1416148" y="141941"/>
                  <a:pt x="1375209" y="182880"/>
                  <a:pt x="1324708" y="182880"/>
                </a:cubicBezTo>
                <a:cubicBezTo>
                  <a:pt x="1274207" y="182880"/>
                  <a:pt x="1233268" y="141941"/>
                  <a:pt x="1233268" y="91440"/>
                </a:cubicBezTo>
                <a:cubicBezTo>
                  <a:pt x="1233268" y="40939"/>
                  <a:pt x="1274207" y="0"/>
                  <a:pt x="1324708" y="0"/>
                </a:cubicBezTo>
                <a:close/>
                <a:moveTo>
                  <a:pt x="708074" y="0"/>
                </a:moveTo>
                <a:cubicBezTo>
                  <a:pt x="758575" y="0"/>
                  <a:pt x="799514" y="40939"/>
                  <a:pt x="799514" y="91440"/>
                </a:cubicBezTo>
                <a:cubicBezTo>
                  <a:pt x="799514" y="141941"/>
                  <a:pt x="758575" y="182880"/>
                  <a:pt x="708074" y="182880"/>
                </a:cubicBezTo>
                <a:cubicBezTo>
                  <a:pt x="657573" y="182880"/>
                  <a:pt x="616634" y="141941"/>
                  <a:pt x="616634" y="91440"/>
                </a:cubicBezTo>
                <a:cubicBezTo>
                  <a:pt x="616634" y="40939"/>
                  <a:pt x="657573" y="0"/>
                  <a:pt x="708074" y="0"/>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accent2">
              <a:alpha val="26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2700">
              <a:solidFill>
                <a:schemeClr val="lt1"/>
              </a:solidFill>
            </a:endParaRPr>
          </a:p>
        </p:txBody>
      </p:sp>
      <p:sp>
        <p:nvSpPr>
          <p:cNvPr id="12" name="矩形: 圆顶角 1"/>
          <p:cNvSpPr/>
          <p:nvPr>
            <p:custDataLst>
              <p:tags r:id="rId3"/>
            </p:custDataLst>
          </p:nvPr>
        </p:nvSpPr>
        <p:spPr>
          <a:xfrm>
            <a:off x="11035146" y="3740727"/>
            <a:ext cx="4821383" cy="6546273"/>
          </a:xfrm>
          <a:prstGeom prst="round2SameRect">
            <a:avLst>
              <a:gd name="adj1" fmla="val 9211"/>
              <a:gd name="adj2" fmla="val 0"/>
            </a:avLst>
          </a:prstGeom>
          <a:solidFill>
            <a:schemeClr val="accent3">
              <a:lumMod val="40000"/>
              <a:lumOff val="60000"/>
            </a:schemeClr>
          </a:solidFill>
          <a:ln>
            <a:noFill/>
            <a:prstDash val="solid"/>
          </a:ln>
          <a:effectLst>
            <a:outerShdw blurRad="203200" dist="101600" dir="8100000" algn="tr" rotWithShape="0">
              <a:schemeClr val="accent5">
                <a:lumMod val="40000"/>
                <a:lumOff val="6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2700">
              <a:solidFill>
                <a:schemeClr val="lt1"/>
              </a:solidFill>
            </a:endParaRPr>
          </a:p>
        </p:txBody>
      </p:sp>
      <p:pic>
        <p:nvPicPr>
          <p:cNvPr id="11" name="图片 10" descr="ͼƬ1-3"/>
          <p:cNvPicPr>
            <a:picLocks noChangeAspect="1"/>
          </p:cNvPicPr>
          <p:nvPr>
            <p:custDataLst>
              <p:tags r:id="rId4"/>
            </p:custDataLst>
          </p:nvPr>
        </p:nvPicPr>
        <p:blipFill>
          <a:blip r:embed="rId5">
            <a:lum contrast="6000"/>
          </a:blip>
          <a:stretch>
            <a:fillRect/>
          </a:stretch>
        </p:blipFill>
        <p:spPr>
          <a:xfrm>
            <a:off x="10158413" y="797243"/>
            <a:ext cx="6171248" cy="8603933"/>
          </a:xfrm>
          <a:prstGeom prst="rect">
            <a:avLst/>
          </a:prstGeom>
        </p:spPr>
      </p:pic>
      <p:sp>
        <p:nvSpPr>
          <p:cNvPr id="10" name="任意多边形: 形状 4"/>
          <p:cNvSpPr/>
          <p:nvPr>
            <p:custDataLst>
              <p:tags r:id="rId6"/>
            </p:custDataLst>
          </p:nvPr>
        </p:nvSpPr>
        <p:spPr>
          <a:xfrm>
            <a:off x="15087600" y="7875839"/>
            <a:ext cx="2118983" cy="1480094"/>
          </a:xfrm>
          <a:custGeom>
            <a:avLst/>
            <a:gdLst>
              <a:gd name="connsiteX0" fmla="*/ 3174610 w 3266050"/>
              <a:gd name="connsiteY0" fmla="*/ 2098430 h 2281310"/>
              <a:gd name="connsiteX1" fmla="*/ 3266050 w 3266050"/>
              <a:gd name="connsiteY1" fmla="*/ 2189870 h 2281310"/>
              <a:gd name="connsiteX2" fmla="*/ 3174610 w 3266050"/>
              <a:gd name="connsiteY2" fmla="*/ 2281310 h 2281310"/>
              <a:gd name="connsiteX3" fmla="*/ 3083170 w 3266050"/>
              <a:gd name="connsiteY3" fmla="*/ 2189870 h 2281310"/>
              <a:gd name="connsiteX4" fmla="*/ 3174610 w 3266050"/>
              <a:gd name="connsiteY4" fmla="*/ 2098430 h 2281310"/>
              <a:gd name="connsiteX5" fmla="*/ 2557976 w 3266050"/>
              <a:gd name="connsiteY5" fmla="*/ 2098430 h 2281310"/>
              <a:gd name="connsiteX6" fmla="*/ 2649416 w 3266050"/>
              <a:gd name="connsiteY6" fmla="*/ 2189870 h 2281310"/>
              <a:gd name="connsiteX7" fmla="*/ 2557976 w 3266050"/>
              <a:gd name="connsiteY7" fmla="*/ 2281310 h 2281310"/>
              <a:gd name="connsiteX8" fmla="*/ 2466536 w 3266050"/>
              <a:gd name="connsiteY8" fmla="*/ 2189870 h 2281310"/>
              <a:gd name="connsiteX9" fmla="*/ 2557976 w 3266050"/>
              <a:gd name="connsiteY9" fmla="*/ 2098430 h 2281310"/>
              <a:gd name="connsiteX10" fmla="*/ 1941342 w 3266050"/>
              <a:gd name="connsiteY10" fmla="*/ 2098430 h 2281310"/>
              <a:gd name="connsiteX11" fmla="*/ 2032782 w 3266050"/>
              <a:gd name="connsiteY11" fmla="*/ 2189870 h 2281310"/>
              <a:gd name="connsiteX12" fmla="*/ 1941342 w 3266050"/>
              <a:gd name="connsiteY12" fmla="*/ 2281310 h 2281310"/>
              <a:gd name="connsiteX13" fmla="*/ 1849902 w 3266050"/>
              <a:gd name="connsiteY13" fmla="*/ 2189870 h 2281310"/>
              <a:gd name="connsiteX14" fmla="*/ 1941342 w 3266050"/>
              <a:gd name="connsiteY14" fmla="*/ 2098430 h 2281310"/>
              <a:gd name="connsiteX15" fmla="*/ 1324708 w 3266050"/>
              <a:gd name="connsiteY15" fmla="*/ 2098430 h 2281310"/>
              <a:gd name="connsiteX16" fmla="*/ 1416148 w 3266050"/>
              <a:gd name="connsiteY16" fmla="*/ 2189870 h 2281310"/>
              <a:gd name="connsiteX17" fmla="*/ 1324708 w 3266050"/>
              <a:gd name="connsiteY17" fmla="*/ 2281310 h 2281310"/>
              <a:gd name="connsiteX18" fmla="*/ 1233268 w 3266050"/>
              <a:gd name="connsiteY18" fmla="*/ 2189870 h 2281310"/>
              <a:gd name="connsiteX19" fmla="*/ 1324708 w 3266050"/>
              <a:gd name="connsiteY19" fmla="*/ 2098430 h 2281310"/>
              <a:gd name="connsiteX20" fmla="*/ 708074 w 3266050"/>
              <a:gd name="connsiteY20" fmla="*/ 2098430 h 2281310"/>
              <a:gd name="connsiteX21" fmla="*/ 799514 w 3266050"/>
              <a:gd name="connsiteY21" fmla="*/ 2189870 h 2281310"/>
              <a:gd name="connsiteX22" fmla="*/ 708074 w 3266050"/>
              <a:gd name="connsiteY22" fmla="*/ 2281310 h 2281310"/>
              <a:gd name="connsiteX23" fmla="*/ 616634 w 3266050"/>
              <a:gd name="connsiteY23" fmla="*/ 2189870 h 2281310"/>
              <a:gd name="connsiteX24" fmla="*/ 708074 w 3266050"/>
              <a:gd name="connsiteY24" fmla="*/ 2098430 h 2281310"/>
              <a:gd name="connsiteX25" fmla="*/ 91440 w 3266050"/>
              <a:gd name="connsiteY25" fmla="*/ 2098430 h 2281310"/>
              <a:gd name="connsiteX26" fmla="*/ 182880 w 3266050"/>
              <a:gd name="connsiteY26" fmla="*/ 2189870 h 2281310"/>
              <a:gd name="connsiteX27" fmla="*/ 91440 w 3266050"/>
              <a:gd name="connsiteY27" fmla="*/ 2281310 h 2281310"/>
              <a:gd name="connsiteX28" fmla="*/ 0 w 3266050"/>
              <a:gd name="connsiteY28" fmla="*/ 2189870 h 2281310"/>
              <a:gd name="connsiteX29" fmla="*/ 91440 w 3266050"/>
              <a:gd name="connsiteY29" fmla="*/ 2098430 h 2281310"/>
              <a:gd name="connsiteX30" fmla="*/ 3174610 w 3266050"/>
              <a:gd name="connsiteY30" fmla="*/ 1678744 h 2281310"/>
              <a:gd name="connsiteX31" fmla="*/ 3266050 w 3266050"/>
              <a:gd name="connsiteY31" fmla="*/ 1770184 h 2281310"/>
              <a:gd name="connsiteX32" fmla="*/ 3174610 w 3266050"/>
              <a:gd name="connsiteY32" fmla="*/ 1861624 h 2281310"/>
              <a:gd name="connsiteX33" fmla="*/ 3083170 w 3266050"/>
              <a:gd name="connsiteY33" fmla="*/ 1770184 h 2281310"/>
              <a:gd name="connsiteX34" fmla="*/ 3174610 w 3266050"/>
              <a:gd name="connsiteY34" fmla="*/ 1678744 h 2281310"/>
              <a:gd name="connsiteX35" fmla="*/ 2557976 w 3266050"/>
              <a:gd name="connsiteY35" fmla="*/ 1678744 h 2281310"/>
              <a:gd name="connsiteX36" fmla="*/ 2649416 w 3266050"/>
              <a:gd name="connsiteY36" fmla="*/ 1770184 h 2281310"/>
              <a:gd name="connsiteX37" fmla="*/ 2557976 w 3266050"/>
              <a:gd name="connsiteY37" fmla="*/ 1861624 h 2281310"/>
              <a:gd name="connsiteX38" fmla="*/ 2466536 w 3266050"/>
              <a:gd name="connsiteY38" fmla="*/ 1770184 h 2281310"/>
              <a:gd name="connsiteX39" fmla="*/ 2557976 w 3266050"/>
              <a:gd name="connsiteY39" fmla="*/ 1678744 h 2281310"/>
              <a:gd name="connsiteX40" fmla="*/ 1941342 w 3266050"/>
              <a:gd name="connsiteY40" fmla="*/ 1678744 h 2281310"/>
              <a:gd name="connsiteX41" fmla="*/ 2032782 w 3266050"/>
              <a:gd name="connsiteY41" fmla="*/ 1770184 h 2281310"/>
              <a:gd name="connsiteX42" fmla="*/ 1941342 w 3266050"/>
              <a:gd name="connsiteY42" fmla="*/ 1861624 h 2281310"/>
              <a:gd name="connsiteX43" fmla="*/ 1849902 w 3266050"/>
              <a:gd name="connsiteY43" fmla="*/ 1770184 h 2281310"/>
              <a:gd name="connsiteX44" fmla="*/ 1941342 w 3266050"/>
              <a:gd name="connsiteY44" fmla="*/ 1678744 h 2281310"/>
              <a:gd name="connsiteX45" fmla="*/ 1324708 w 3266050"/>
              <a:gd name="connsiteY45" fmla="*/ 1678744 h 2281310"/>
              <a:gd name="connsiteX46" fmla="*/ 1416148 w 3266050"/>
              <a:gd name="connsiteY46" fmla="*/ 1770184 h 2281310"/>
              <a:gd name="connsiteX47" fmla="*/ 1324708 w 3266050"/>
              <a:gd name="connsiteY47" fmla="*/ 1861624 h 2281310"/>
              <a:gd name="connsiteX48" fmla="*/ 1233268 w 3266050"/>
              <a:gd name="connsiteY48" fmla="*/ 1770184 h 2281310"/>
              <a:gd name="connsiteX49" fmla="*/ 1324708 w 3266050"/>
              <a:gd name="connsiteY49" fmla="*/ 1678744 h 2281310"/>
              <a:gd name="connsiteX50" fmla="*/ 708074 w 3266050"/>
              <a:gd name="connsiteY50" fmla="*/ 1678744 h 2281310"/>
              <a:gd name="connsiteX51" fmla="*/ 799514 w 3266050"/>
              <a:gd name="connsiteY51" fmla="*/ 1770184 h 2281310"/>
              <a:gd name="connsiteX52" fmla="*/ 708074 w 3266050"/>
              <a:gd name="connsiteY52" fmla="*/ 1861624 h 2281310"/>
              <a:gd name="connsiteX53" fmla="*/ 616634 w 3266050"/>
              <a:gd name="connsiteY53" fmla="*/ 1770184 h 2281310"/>
              <a:gd name="connsiteX54" fmla="*/ 708074 w 3266050"/>
              <a:gd name="connsiteY54" fmla="*/ 1678744 h 2281310"/>
              <a:gd name="connsiteX55" fmla="*/ 91440 w 3266050"/>
              <a:gd name="connsiteY55" fmla="*/ 1678744 h 2281310"/>
              <a:gd name="connsiteX56" fmla="*/ 182880 w 3266050"/>
              <a:gd name="connsiteY56" fmla="*/ 1770184 h 2281310"/>
              <a:gd name="connsiteX57" fmla="*/ 91440 w 3266050"/>
              <a:gd name="connsiteY57" fmla="*/ 1861624 h 2281310"/>
              <a:gd name="connsiteX58" fmla="*/ 0 w 3266050"/>
              <a:gd name="connsiteY58" fmla="*/ 1770184 h 2281310"/>
              <a:gd name="connsiteX59" fmla="*/ 91440 w 3266050"/>
              <a:gd name="connsiteY59" fmla="*/ 1678744 h 2281310"/>
              <a:gd name="connsiteX60" fmla="*/ 3174610 w 3266050"/>
              <a:gd name="connsiteY60" fmla="*/ 1259058 h 2281310"/>
              <a:gd name="connsiteX61" fmla="*/ 3266050 w 3266050"/>
              <a:gd name="connsiteY61" fmla="*/ 1350498 h 2281310"/>
              <a:gd name="connsiteX62" fmla="*/ 3174610 w 3266050"/>
              <a:gd name="connsiteY62" fmla="*/ 1441938 h 2281310"/>
              <a:gd name="connsiteX63" fmla="*/ 3083170 w 3266050"/>
              <a:gd name="connsiteY63" fmla="*/ 1350498 h 2281310"/>
              <a:gd name="connsiteX64" fmla="*/ 3174610 w 3266050"/>
              <a:gd name="connsiteY64" fmla="*/ 1259058 h 2281310"/>
              <a:gd name="connsiteX65" fmla="*/ 2557976 w 3266050"/>
              <a:gd name="connsiteY65" fmla="*/ 1259058 h 2281310"/>
              <a:gd name="connsiteX66" fmla="*/ 2649416 w 3266050"/>
              <a:gd name="connsiteY66" fmla="*/ 1350498 h 2281310"/>
              <a:gd name="connsiteX67" fmla="*/ 2557976 w 3266050"/>
              <a:gd name="connsiteY67" fmla="*/ 1441938 h 2281310"/>
              <a:gd name="connsiteX68" fmla="*/ 2466536 w 3266050"/>
              <a:gd name="connsiteY68" fmla="*/ 1350498 h 2281310"/>
              <a:gd name="connsiteX69" fmla="*/ 2557976 w 3266050"/>
              <a:gd name="connsiteY69" fmla="*/ 1259058 h 2281310"/>
              <a:gd name="connsiteX70" fmla="*/ 1941342 w 3266050"/>
              <a:gd name="connsiteY70" fmla="*/ 1259058 h 2281310"/>
              <a:gd name="connsiteX71" fmla="*/ 2032782 w 3266050"/>
              <a:gd name="connsiteY71" fmla="*/ 1350498 h 2281310"/>
              <a:gd name="connsiteX72" fmla="*/ 1941342 w 3266050"/>
              <a:gd name="connsiteY72" fmla="*/ 1441938 h 2281310"/>
              <a:gd name="connsiteX73" fmla="*/ 1849902 w 3266050"/>
              <a:gd name="connsiteY73" fmla="*/ 1350498 h 2281310"/>
              <a:gd name="connsiteX74" fmla="*/ 1941342 w 3266050"/>
              <a:gd name="connsiteY74" fmla="*/ 1259058 h 2281310"/>
              <a:gd name="connsiteX75" fmla="*/ 1324708 w 3266050"/>
              <a:gd name="connsiteY75" fmla="*/ 1259058 h 2281310"/>
              <a:gd name="connsiteX76" fmla="*/ 1416148 w 3266050"/>
              <a:gd name="connsiteY76" fmla="*/ 1350498 h 2281310"/>
              <a:gd name="connsiteX77" fmla="*/ 1324708 w 3266050"/>
              <a:gd name="connsiteY77" fmla="*/ 1441938 h 2281310"/>
              <a:gd name="connsiteX78" fmla="*/ 1233268 w 3266050"/>
              <a:gd name="connsiteY78" fmla="*/ 1350498 h 2281310"/>
              <a:gd name="connsiteX79" fmla="*/ 1324708 w 3266050"/>
              <a:gd name="connsiteY79" fmla="*/ 1259058 h 2281310"/>
              <a:gd name="connsiteX80" fmla="*/ 708074 w 3266050"/>
              <a:gd name="connsiteY80" fmla="*/ 1259058 h 2281310"/>
              <a:gd name="connsiteX81" fmla="*/ 799514 w 3266050"/>
              <a:gd name="connsiteY81" fmla="*/ 1350498 h 2281310"/>
              <a:gd name="connsiteX82" fmla="*/ 708074 w 3266050"/>
              <a:gd name="connsiteY82" fmla="*/ 1441938 h 2281310"/>
              <a:gd name="connsiteX83" fmla="*/ 616634 w 3266050"/>
              <a:gd name="connsiteY83" fmla="*/ 1350498 h 2281310"/>
              <a:gd name="connsiteX84" fmla="*/ 708074 w 3266050"/>
              <a:gd name="connsiteY84" fmla="*/ 1259058 h 2281310"/>
              <a:gd name="connsiteX85" fmla="*/ 91440 w 3266050"/>
              <a:gd name="connsiteY85" fmla="*/ 1259058 h 2281310"/>
              <a:gd name="connsiteX86" fmla="*/ 182880 w 3266050"/>
              <a:gd name="connsiteY86" fmla="*/ 1350498 h 2281310"/>
              <a:gd name="connsiteX87" fmla="*/ 91440 w 3266050"/>
              <a:gd name="connsiteY87" fmla="*/ 1441938 h 2281310"/>
              <a:gd name="connsiteX88" fmla="*/ 0 w 3266050"/>
              <a:gd name="connsiteY88" fmla="*/ 1350498 h 2281310"/>
              <a:gd name="connsiteX89" fmla="*/ 91440 w 3266050"/>
              <a:gd name="connsiteY89" fmla="*/ 1259058 h 2281310"/>
              <a:gd name="connsiteX90" fmla="*/ 3174610 w 3266050"/>
              <a:gd name="connsiteY90" fmla="*/ 839372 h 2281310"/>
              <a:gd name="connsiteX91" fmla="*/ 3266050 w 3266050"/>
              <a:gd name="connsiteY91" fmla="*/ 930812 h 2281310"/>
              <a:gd name="connsiteX92" fmla="*/ 3174610 w 3266050"/>
              <a:gd name="connsiteY92" fmla="*/ 1022252 h 2281310"/>
              <a:gd name="connsiteX93" fmla="*/ 3083170 w 3266050"/>
              <a:gd name="connsiteY93" fmla="*/ 930812 h 2281310"/>
              <a:gd name="connsiteX94" fmla="*/ 3174610 w 3266050"/>
              <a:gd name="connsiteY94" fmla="*/ 839372 h 2281310"/>
              <a:gd name="connsiteX95" fmla="*/ 2557976 w 3266050"/>
              <a:gd name="connsiteY95" fmla="*/ 839372 h 2281310"/>
              <a:gd name="connsiteX96" fmla="*/ 2649416 w 3266050"/>
              <a:gd name="connsiteY96" fmla="*/ 930812 h 2281310"/>
              <a:gd name="connsiteX97" fmla="*/ 2557976 w 3266050"/>
              <a:gd name="connsiteY97" fmla="*/ 1022252 h 2281310"/>
              <a:gd name="connsiteX98" fmla="*/ 2466536 w 3266050"/>
              <a:gd name="connsiteY98" fmla="*/ 930812 h 2281310"/>
              <a:gd name="connsiteX99" fmla="*/ 2557976 w 3266050"/>
              <a:gd name="connsiteY99" fmla="*/ 839372 h 2281310"/>
              <a:gd name="connsiteX100" fmla="*/ 1941342 w 3266050"/>
              <a:gd name="connsiteY100" fmla="*/ 839372 h 2281310"/>
              <a:gd name="connsiteX101" fmla="*/ 2032782 w 3266050"/>
              <a:gd name="connsiteY101" fmla="*/ 930812 h 2281310"/>
              <a:gd name="connsiteX102" fmla="*/ 1941342 w 3266050"/>
              <a:gd name="connsiteY102" fmla="*/ 1022252 h 2281310"/>
              <a:gd name="connsiteX103" fmla="*/ 1849902 w 3266050"/>
              <a:gd name="connsiteY103" fmla="*/ 930812 h 2281310"/>
              <a:gd name="connsiteX104" fmla="*/ 1941342 w 3266050"/>
              <a:gd name="connsiteY104" fmla="*/ 839372 h 2281310"/>
              <a:gd name="connsiteX105" fmla="*/ 1324708 w 3266050"/>
              <a:gd name="connsiteY105" fmla="*/ 839372 h 2281310"/>
              <a:gd name="connsiteX106" fmla="*/ 1416148 w 3266050"/>
              <a:gd name="connsiteY106" fmla="*/ 930812 h 2281310"/>
              <a:gd name="connsiteX107" fmla="*/ 1324708 w 3266050"/>
              <a:gd name="connsiteY107" fmla="*/ 1022252 h 2281310"/>
              <a:gd name="connsiteX108" fmla="*/ 1233268 w 3266050"/>
              <a:gd name="connsiteY108" fmla="*/ 930812 h 2281310"/>
              <a:gd name="connsiteX109" fmla="*/ 1324708 w 3266050"/>
              <a:gd name="connsiteY109" fmla="*/ 839372 h 2281310"/>
              <a:gd name="connsiteX110" fmla="*/ 708074 w 3266050"/>
              <a:gd name="connsiteY110" fmla="*/ 839372 h 2281310"/>
              <a:gd name="connsiteX111" fmla="*/ 799514 w 3266050"/>
              <a:gd name="connsiteY111" fmla="*/ 930812 h 2281310"/>
              <a:gd name="connsiteX112" fmla="*/ 708074 w 3266050"/>
              <a:gd name="connsiteY112" fmla="*/ 1022252 h 2281310"/>
              <a:gd name="connsiteX113" fmla="*/ 616634 w 3266050"/>
              <a:gd name="connsiteY113" fmla="*/ 930812 h 2281310"/>
              <a:gd name="connsiteX114" fmla="*/ 708074 w 3266050"/>
              <a:gd name="connsiteY114" fmla="*/ 839372 h 2281310"/>
              <a:gd name="connsiteX115" fmla="*/ 91440 w 3266050"/>
              <a:gd name="connsiteY115" fmla="*/ 839372 h 2281310"/>
              <a:gd name="connsiteX116" fmla="*/ 182880 w 3266050"/>
              <a:gd name="connsiteY116" fmla="*/ 930812 h 2281310"/>
              <a:gd name="connsiteX117" fmla="*/ 91440 w 3266050"/>
              <a:gd name="connsiteY117" fmla="*/ 1022252 h 2281310"/>
              <a:gd name="connsiteX118" fmla="*/ 0 w 3266050"/>
              <a:gd name="connsiteY118" fmla="*/ 930812 h 2281310"/>
              <a:gd name="connsiteX119" fmla="*/ 91440 w 3266050"/>
              <a:gd name="connsiteY119" fmla="*/ 839372 h 2281310"/>
              <a:gd name="connsiteX120" fmla="*/ 3174610 w 3266050"/>
              <a:gd name="connsiteY120" fmla="*/ 419686 h 2281310"/>
              <a:gd name="connsiteX121" fmla="*/ 3266050 w 3266050"/>
              <a:gd name="connsiteY121" fmla="*/ 511126 h 2281310"/>
              <a:gd name="connsiteX122" fmla="*/ 3174610 w 3266050"/>
              <a:gd name="connsiteY122" fmla="*/ 602566 h 2281310"/>
              <a:gd name="connsiteX123" fmla="*/ 3083170 w 3266050"/>
              <a:gd name="connsiteY123" fmla="*/ 511126 h 2281310"/>
              <a:gd name="connsiteX124" fmla="*/ 3174610 w 3266050"/>
              <a:gd name="connsiteY124" fmla="*/ 419686 h 2281310"/>
              <a:gd name="connsiteX125" fmla="*/ 2557976 w 3266050"/>
              <a:gd name="connsiteY125" fmla="*/ 419686 h 2281310"/>
              <a:gd name="connsiteX126" fmla="*/ 2649416 w 3266050"/>
              <a:gd name="connsiteY126" fmla="*/ 511126 h 2281310"/>
              <a:gd name="connsiteX127" fmla="*/ 2557976 w 3266050"/>
              <a:gd name="connsiteY127" fmla="*/ 602566 h 2281310"/>
              <a:gd name="connsiteX128" fmla="*/ 2466536 w 3266050"/>
              <a:gd name="connsiteY128" fmla="*/ 511126 h 2281310"/>
              <a:gd name="connsiteX129" fmla="*/ 2557976 w 3266050"/>
              <a:gd name="connsiteY129" fmla="*/ 419686 h 2281310"/>
              <a:gd name="connsiteX130" fmla="*/ 1941342 w 3266050"/>
              <a:gd name="connsiteY130" fmla="*/ 419686 h 2281310"/>
              <a:gd name="connsiteX131" fmla="*/ 2032782 w 3266050"/>
              <a:gd name="connsiteY131" fmla="*/ 511126 h 2281310"/>
              <a:gd name="connsiteX132" fmla="*/ 1941342 w 3266050"/>
              <a:gd name="connsiteY132" fmla="*/ 602566 h 2281310"/>
              <a:gd name="connsiteX133" fmla="*/ 1849902 w 3266050"/>
              <a:gd name="connsiteY133" fmla="*/ 511126 h 2281310"/>
              <a:gd name="connsiteX134" fmla="*/ 1941342 w 3266050"/>
              <a:gd name="connsiteY134" fmla="*/ 419686 h 2281310"/>
              <a:gd name="connsiteX135" fmla="*/ 1324708 w 3266050"/>
              <a:gd name="connsiteY135" fmla="*/ 419686 h 2281310"/>
              <a:gd name="connsiteX136" fmla="*/ 1416148 w 3266050"/>
              <a:gd name="connsiteY136" fmla="*/ 511126 h 2281310"/>
              <a:gd name="connsiteX137" fmla="*/ 1324708 w 3266050"/>
              <a:gd name="connsiteY137" fmla="*/ 602566 h 2281310"/>
              <a:gd name="connsiteX138" fmla="*/ 1233268 w 3266050"/>
              <a:gd name="connsiteY138" fmla="*/ 511126 h 2281310"/>
              <a:gd name="connsiteX139" fmla="*/ 1324708 w 3266050"/>
              <a:gd name="connsiteY139" fmla="*/ 419686 h 2281310"/>
              <a:gd name="connsiteX140" fmla="*/ 708074 w 3266050"/>
              <a:gd name="connsiteY140" fmla="*/ 419686 h 2281310"/>
              <a:gd name="connsiteX141" fmla="*/ 799514 w 3266050"/>
              <a:gd name="connsiteY141" fmla="*/ 511126 h 2281310"/>
              <a:gd name="connsiteX142" fmla="*/ 708074 w 3266050"/>
              <a:gd name="connsiteY142" fmla="*/ 602566 h 2281310"/>
              <a:gd name="connsiteX143" fmla="*/ 616634 w 3266050"/>
              <a:gd name="connsiteY143" fmla="*/ 511126 h 2281310"/>
              <a:gd name="connsiteX144" fmla="*/ 708074 w 3266050"/>
              <a:gd name="connsiteY144" fmla="*/ 419686 h 2281310"/>
              <a:gd name="connsiteX145" fmla="*/ 91440 w 3266050"/>
              <a:gd name="connsiteY145" fmla="*/ 419686 h 2281310"/>
              <a:gd name="connsiteX146" fmla="*/ 182880 w 3266050"/>
              <a:gd name="connsiteY146" fmla="*/ 511126 h 2281310"/>
              <a:gd name="connsiteX147" fmla="*/ 91440 w 3266050"/>
              <a:gd name="connsiteY147" fmla="*/ 602566 h 2281310"/>
              <a:gd name="connsiteX148" fmla="*/ 0 w 3266050"/>
              <a:gd name="connsiteY148" fmla="*/ 511126 h 2281310"/>
              <a:gd name="connsiteX149" fmla="*/ 91440 w 3266050"/>
              <a:gd name="connsiteY149" fmla="*/ 419686 h 2281310"/>
              <a:gd name="connsiteX150" fmla="*/ 3174610 w 3266050"/>
              <a:gd name="connsiteY150" fmla="*/ 0 h 2281310"/>
              <a:gd name="connsiteX151" fmla="*/ 3266050 w 3266050"/>
              <a:gd name="connsiteY151" fmla="*/ 91440 h 2281310"/>
              <a:gd name="connsiteX152" fmla="*/ 3174610 w 3266050"/>
              <a:gd name="connsiteY152" fmla="*/ 182880 h 2281310"/>
              <a:gd name="connsiteX153" fmla="*/ 3083170 w 3266050"/>
              <a:gd name="connsiteY153" fmla="*/ 91440 h 2281310"/>
              <a:gd name="connsiteX154" fmla="*/ 3174610 w 3266050"/>
              <a:gd name="connsiteY154" fmla="*/ 0 h 2281310"/>
              <a:gd name="connsiteX155" fmla="*/ 2557976 w 3266050"/>
              <a:gd name="connsiteY155" fmla="*/ 0 h 2281310"/>
              <a:gd name="connsiteX156" fmla="*/ 2649416 w 3266050"/>
              <a:gd name="connsiteY156" fmla="*/ 91440 h 2281310"/>
              <a:gd name="connsiteX157" fmla="*/ 2557976 w 3266050"/>
              <a:gd name="connsiteY157" fmla="*/ 182880 h 2281310"/>
              <a:gd name="connsiteX158" fmla="*/ 2466536 w 3266050"/>
              <a:gd name="connsiteY158" fmla="*/ 91440 h 2281310"/>
              <a:gd name="connsiteX159" fmla="*/ 2557976 w 3266050"/>
              <a:gd name="connsiteY159" fmla="*/ 0 h 2281310"/>
              <a:gd name="connsiteX160" fmla="*/ 1941342 w 3266050"/>
              <a:gd name="connsiteY160" fmla="*/ 0 h 2281310"/>
              <a:gd name="connsiteX161" fmla="*/ 2032782 w 3266050"/>
              <a:gd name="connsiteY161" fmla="*/ 91440 h 2281310"/>
              <a:gd name="connsiteX162" fmla="*/ 1941342 w 3266050"/>
              <a:gd name="connsiteY162" fmla="*/ 182880 h 2281310"/>
              <a:gd name="connsiteX163" fmla="*/ 1849902 w 3266050"/>
              <a:gd name="connsiteY163" fmla="*/ 91440 h 2281310"/>
              <a:gd name="connsiteX164" fmla="*/ 1941342 w 3266050"/>
              <a:gd name="connsiteY164" fmla="*/ 0 h 2281310"/>
              <a:gd name="connsiteX165" fmla="*/ 1324708 w 3266050"/>
              <a:gd name="connsiteY165" fmla="*/ 0 h 2281310"/>
              <a:gd name="connsiteX166" fmla="*/ 1416148 w 3266050"/>
              <a:gd name="connsiteY166" fmla="*/ 91440 h 2281310"/>
              <a:gd name="connsiteX167" fmla="*/ 1324708 w 3266050"/>
              <a:gd name="connsiteY167" fmla="*/ 182880 h 2281310"/>
              <a:gd name="connsiteX168" fmla="*/ 1233268 w 3266050"/>
              <a:gd name="connsiteY168" fmla="*/ 91440 h 2281310"/>
              <a:gd name="connsiteX169" fmla="*/ 1324708 w 3266050"/>
              <a:gd name="connsiteY169" fmla="*/ 0 h 2281310"/>
              <a:gd name="connsiteX170" fmla="*/ 708074 w 3266050"/>
              <a:gd name="connsiteY170" fmla="*/ 0 h 2281310"/>
              <a:gd name="connsiteX171" fmla="*/ 799514 w 3266050"/>
              <a:gd name="connsiteY171" fmla="*/ 91440 h 2281310"/>
              <a:gd name="connsiteX172" fmla="*/ 708074 w 3266050"/>
              <a:gd name="connsiteY172" fmla="*/ 182880 h 2281310"/>
              <a:gd name="connsiteX173" fmla="*/ 616634 w 3266050"/>
              <a:gd name="connsiteY173" fmla="*/ 91440 h 2281310"/>
              <a:gd name="connsiteX174" fmla="*/ 708074 w 3266050"/>
              <a:gd name="connsiteY174" fmla="*/ 0 h 2281310"/>
              <a:gd name="connsiteX175" fmla="*/ 91440 w 3266050"/>
              <a:gd name="connsiteY175" fmla="*/ 0 h 2281310"/>
              <a:gd name="connsiteX176" fmla="*/ 182880 w 3266050"/>
              <a:gd name="connsiteY176" fmla="*/ 91440 h 2281310"/>
              <a:gd name="connsiteX177" fmla="*/ 91440 w 3266050"/>
              <a:gd name="connsiteY177" fmla="*/ 182880 h 2281310"/>
              <a:gd name="connsiteX178" fmla="*/ 0 w 3266050"/>
              <a:gd name="connsiteY178" fmla="*/ 91440 h 2281310"/>
              <a:gd name="connsiteX179" fmla="*/ 91440 w 3266050"/>
              <a:gd name="connsiteY179" fmla="*/ 0 h 228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3266050" h="2281310">
                <a:moveTo>
                  <a:pt x="3174610" y="2098430"/>
                </a:moveTo>
                <a:cubicBezTo>
                  <a:pt x="3225111" y="2098430"/>
                  <a:pt x="3266050" y="2139369"/>
                  <a:pt x="3266050" y="2189870"/>
                </a:cubicBezTo>
                <a:cubicBezTo>
                  <a:pt x="3266050" y="2240371"/>
                  <a:pt x="3225111" y="2281310"/>
                  <a:pt x="3174610" y="2281310"/>
                </a:cubicBezTo>
                <a:cubicBezTo>
                  <a:pt x="3124109" y="2281310"/>
                  <a:pt x="3083170" y="2240371"/>
                  <a:pt x="3083170" y="2189870"/>
                </a:cubicBezTo>
                <a:cubicBezTo>
                  <a:pt x="3083170" y="2139369"/>
                  <a:pt x="3124109" y="2098430"/>
                  <a:pt x="3174610" y="2098430"/>
                </a:cubicBezTo>
                <a:close/>
                <a:moveTo>
                  <a:pt x="2557976" y="2098430"/>
                </a:moveTo>
                <a:cubicBezTo>
                  <a:pt x="2608477" y="2098430"/>
                  <a:pt x="2649416" y="2139369"/>
                  <a:pt x="2649416" y="2189870"/>
                </a:cubicBezTo>
                <a:cubicBezTo>
                  <a:pt x="2649416" y="2240371"/>
                  <a:pt x="2608477" y="2281310"/>
                  <a:pt x="2557976" y="2281310"/>
                </a:cubicBezTo>
                <a:cubicBezTo>
                  <a:pt x="2507475" y="2281310"/>
                  <a:pt x="2466536" y="2240371"/>
                  <a:pt x="2466536" y="2189870"/>
                </a:cubicBezTo>
                <a:cubicBezTo>
                  <a:pt x="2466536" y="2139369"/>
                  <a:pt x="2507475" y="2098430"/>
                  <a:pt x="2557976" y="2098430"/>
                </a:cubicBezTo>
                <a:close/>
                <a:moveTo>
                  <a:pt x="1941342" y="2098430"/>
                </a:moveTo>
                <a:cubicBezTo>
                  <a:pt x="1991843" y="2098430"/>
                  <a:pt x="2032782" y="2139369"/>
                  <a:pt x="2032782" y="2189870"/>
                </a:cubicBezTo>
                <a:cubicBezTo>
                  <a:pt x="2032782" y="2240371"/>
                  <a:pt x="1991843" y="2281310"/>
                  <a:pt x="1941342" y="2281310"/>
                </a:cubicBezTo>
                <a:cubicBezTo>
                  <a:pt x="1890841" y="2281310"/>
                  <a:pt x="1849902" y="2240371"/>
                  <a:pt x="1849902" y="2189870"/>
                </a:cubicBezTo>
                <a:cubicBezTo>
                  <a:pt x="1849902" y="2139369"/>
                  <a:pt x="1890841" y="2098430"/>
                  <a:pt x="1941342" y="2098430"/>
                </a:cubicBezTo>
                <a:close/>
                <a:moveTo>
                  <a:pt x="1324708" y="2098430"/>
                </a:moveTo>
                <a:cubicBezTo>
                  <a:pt x="1375209" y="2098430"/>
                  <a:pt x="1416148" y="2139369"/>
                  <a:pt x="1416148" y="2189870"/>
                </a:cubicBezTo>
                <a:cubicBezTo>
                  <a:pt x="1416148" y="2240371"/>
                  <a:pt x="1375209" y="2281310"/>
                  <a:pt x="1324708" y="2281310"/>
                </a:cubicBezTo>
                <a:cubicBezTo>
                  <a:pt x="1274207" y="2281310"/>
                  <a:pt x="1233268" y="2240371"/>
                  <a:pt x="1233268" y="2189870"/>
                </a:cubicBezTo>
                <a:cubicBezTo>
                  <a:pt x="1233268" y="2139369"/>
                  <a:pt x="1274207" y="2098430"/>
                  <a:pt x="1324708" y="2098430"/>
                </a:cubicBezTo>
                <a:close/>
                <a:moveTo>
                  <a:pt x="708074" y="2098430"/>
                </a:moveTo>
                <a:cubicBezTo>
                  <a:pt x="758575" y="2098430"/>
                  <a:pt x="799514" y="2139369"/>
                  <a:pt x="799514" y="2189870"/>
                </a:cubicBezTo>
                <a:cubicBezTo>
                  <a:pt x="799514" y="2240371"/>
                  <a:pt x="758575" y="2281310"/>
                  <a:pt x="708074" y="2281310"/>
                </a:cubicBezTo>
                <a:cubicBezTo>
                  <a:pt x="657573" y="2281310"/>
                  <a:pt x="616634" y="2240371"/>
                  <a:pt x="616634" y="2189870"/>
                </a:cubicBezTo>
                <a:cubicBezTo>
                  <a:pt x="616634" y="2139369"/>
                  <a:pt x="657573" y="2098430"/>
                  <a:pt x="708074" y="2098430"/>
                </a:cubicBezTo>
                <a:close/>
                <a:moveTo>
                  <a:pt x="91440" y="2098430"/>
                </a:moveTo>
                <a:cubicBezTo>
                  <a:pt x="141941" y="2098430"/>
                  <a:pt x="182880" y="2139369"/>
                  <a:pt x="182880" y="2189870"/>
                </a:cubicBezTo>
                <a:cubicBezTo>
                  <a:pt x="182880" y="2240371"/>
                  <a:pt x="141941" y="2281310"/>
                  <a:pt x="91440" y="2281310"/>
                </a:cubicBezTo>
                <a:cubicBezTo>
                  <a:pt x="40939" y="2281310"/>
                  <a:pt x="0" y="2240371"/>
                  <a:pt x="0" y="2189870"/>
                </a:cubicBezTo>
                <a:cubicBezTo>
                  <a:pt x="0" y="2139369"/>
                  <a:pt x="40939" y="2098430"/>
                  <a:pt x="91440" y="2098430"/>
                </a:cubicBezTo>
                <a:close/>
                <a:moveTo>
                  <a:pt x="3174610" y="1678744"/>
                </a:moveTo>
                <a:cubicBezTo>
                  <a:pt x="3225111" y="1678744"/>
                  <a:pt x="3266050" y="1719683"/>
                  <a:pt x="3266050" y="1770184"/>
                </a:cubicBezTo>
                <a:cubicBezTo>
                  <a:pt x="3266050" y="1820685"/>
                  <a:pt x="3225111" y="1861624"/>
                  <a:pt x="3174610" y="1861624"/>
                </a:cubicBezTo>
                <a:cubicBezTo>
                  <a:pt x="3124109" y="1861624"/>
                  <a:pt x="3083170" y="1820685"/>
                  <a:pt x="3083170" y="1770184"/>
                </a:cubicBezTo>
                <a:cubicBezTo>
                  <a:pt x="3083170" y="1719683"/>
                  <a:pt x="3124109" y="1678744"/>
                  <a:pt x="3174610" y="1678744"/>
                </a:cubicBezTo>
                <a:close/>
                <a:moveTo>
                  <a:pt x="2557976" y="1678744"/>
                </a:moveTo>
                <a:cubicBezTo>
                  <a:pt x="2608477" y="1678744"/>
                  <a:pt x="2649416" y="1719683"/>
                  <a:pt x="2649416" y="1770184"/>
                </a:cubicBezTo>
                <a:cubicBezTo>
                  <a:pt x="2649416" y="1820685"/>
                  <a:pt x="2608477" y="1861624"/>
                  <a:pt x="2557976" y="1861624"/>
                </a:cubicBezTo>
                <a:cubicBezTo>
                  <a:pt x="2507475" y="1861624"/>
                  <a:pt x="2466536" y="1820685"/>
                  <a:pt x="2466536" y="1770184"/>
                </a:cubicBezTo>
                <a:cubicBezTo>
                  <a:pt x="2466536" y="1719683"/>
                  <a:pt x="2507475" y="1678744"/>
                  <a:pt x="2557976" y="1678744"/>
                </a:cubicBezTo>
                <a:close/>
                <a:moveTo>
                  <a:pt x="1941342" y="1678744"/>
                </a:moveTo>
                <a:cubicBezTo>
                  <a:pt x="1991843" y="1678744"/>
                  <a:pt x="2032782" y="1719683"/>
                  <a:pt x="2032782" y="1770184"/>
                </a:cubicBezTo>
                <a:cubicBezTo>
                  <a:pt x="2032782" y="1820685"/>
                  <a:pt x="1991843" y="1861624"/>
                  <a:pt x="1941342" y="1861624"/>
                </a:cubicBezTo>
                <a:cubicBezTo>
                  <a:pt x="1890841" y="1861624"/>
                  <a:pt x="1849902" y="1820685"/>
                  <a:pt x="1849902" y="1770184"/>
                </a:cubicBezTo>
                <a:cubicBezTo>
                  <a:pt x="1849902" y="1719683"/>
                  <a:pt x="1890841" y="1678744"/>
                  <a:pt x="1941342" y="1678744"/>
                </a:cubicBezTo>
                <a:close/>
                <a:moveTo>
                  <a:pt x="1324708" y="1678744"/>
                </a:moveTo>
                <a:cubicBezTo>
                  <a:pt x="1375209" y="1678744"/>
                  <a:pt x="1416148" y="1719683"/>
                  <a:pt x="1416148" y="1770184"/>
                </a:cubicBezTo>
                <a:cubicBezTo>
                  <a:pt x="1416148" y="1820685"/>
                  <a:pt x="1375209" y="1861624"/>
                  <a:pt x="1324708" y="1861624"/>
                </a:cubicBezTo>
                <a:cubicBezTo>
                  <a:pt x="1274207" y="1861624"/>
                  <a:pt x="1233268" y="1820685"/>
                  <a:pt x="1233268" y="1770184"/>
                </a:cubicBezTo>
                <a:cubicBezTo>
                  <a:pt x="1233268" y="1719683"/>
                  <a:pt x="1274207" y="1678744"/>
                  <a:pt x="1324708" y="1678744"/>
                </a:cubicBezTo>
                <a:close/>
                <a:moveTo>
                  <a:pt x="708074" y="1678744"/>
                </a:moveTo>
                <a:cubicBezTo>
                  <a:pt x="758575" y="1678744"/>
                  <a:pt x="799514" y="1719683"/>
                  <a:pt x="799514" y="1770184"/>
                </a:cubicBezTo>
                <a:cubicBezTo>
                  <a:pt x="799514" y="1820685"/>
                  <a:pt x="758575" y="1861624"/>
                  <a:pt x="708074" y="1861624"/>
                </a:cubicBezTo>
                <a:cubicBezTo>
                  <a:pt x="657573" y="1861624"/>
                  <a:pt x="616634" y="1820685"/>
                  <a:pt x="616634" y="1770184"/>
                </a:cubicBezTo>
                <a:cubicBezTo>
                  <a:pt x="616634" y="1719683"/>
                  <a:pt x="657573" y="1678744"/>
                  <a:pt x="708074" y="1678744"/>
                </a:cubicBezTo>
                <a:close/>
                <a:moveTo>
                  <a:pt x="91440" y="1678744"/>
                </a:moveTo>
                <a:cubicBezTo>
                  <a:pt x="141941" y="1678744"/>
                  <a:pt x="182880" y="1719683"/>
                  <a:pt x="182880" y="1770184"/>
                </a:cubicBezTo>
                <a:cubicBezTo>
                  <a:pt x="182880" y="1820685"/>
                  <a:pt x="141941" y="1861624"/>
                  <a:pt x="91440" y="1861624"/>
                </a:cubicBezTo>
                <a:cubicBezTo>
                  <a:pt x="40939" y="1861624"/>
                  <a:pt x="0" y="1820685"/>
                  <a:pt x="0" y="1770184"/>
                </a:cubicBezTo>
                <a:cubicBezTo>
                  <a:pt x="0" y="1719683"/>
                  <a:pt x="40939" y="1678744"/>
                  <a:pt x="91440" y="1678744"/>
                </a:cubicBezTo>
                <a:close/>
                <a:moveTo>
                  <a:pt x="3174610" y="1259058"/>
                </a:moveTo>
                <a:cubicBezTo>
                  <a:pt x="3225111" y="1259058"/>
                  <a:pt x="3266050" y="1299997"/>
                  <a:pt x="3266050" y="1350498"/>
                </a:cubicBezTo>
                <a:cubicBezTo>
                  <a:pt x="3266050" y="1400999"/>
                  <a:pt x="3225111" y="1441938"/>
                  <a:pt x="3174610" y="1441938"/>
                </a:cubicBezTo>
                <a:cubicBezTo>
                  <a:pt x="3124109" y="1441938"/>
                  <a:pt x="3083170" y="1400999"/>
                  <a:pt x="3083170" y="1350498"/>
                </a:cubicBezTo>
                <a:cubicBezTo>
                  <a:pt x="3083170" y="1299997"/>
                  <a:pt x="3124109" y="1259058"/>
                  <a:pt x="3174610" y="1259058"/>
                </a:cubicBezTo>
                <a:close/>
                <a:moveTo>
                  <a:pt x="2557976" y="1259058"/>
                </a:moveTo>
                <a:cubicBezTo>
                  <a:pt x="2608477" y="1259058"/>
                  <a:pt x="2649416" y="1299997"/>
                  <a:pt x="2649416" y="1350498"/>
                </a:cubicBezTo>
                <a:cubicBezTo>
                  <a:pt x="2649416" y="1400999"/>
                  <a:pt x="2608477" y="1441938"/>
                  <a:pt x="2557976" y="1441938"/>
                </a:cubicBezTo>
                <a:cubicBezTo>
                  <a:pt x="2507475" y="1441938"/>
                  <a:pt x="2466536" y="1400999"/>
                  <a:pt x="2466536" y="1350498"/>
                </a:cubicBezTo>
                <a:cubicBezTo>
                  <a:pt x="2466536" y="1299997"/>
                  <a:pt x="2507475" y="1259058"/>
                  <a:pt x="2557976" y="1259058"/>
                </a:cubicBezTo>
                <a:close/>
                <a:moveTo>
                  <a:pt x="1941342" y="1259058"/>
                </a:moveTo>
                <a:cubicBezTo>
                  <a:pt x="1991843" y="1259058"/>
                  <a:pt x="2032782" y="1299997"/>
                  <a:pt x="2032782" y="1350498"/>
                </a:cubicBezTo>
                <a:cubicBezTo>
                  <a:pt x="2032782" y="1400999"/>
                  <a:pt x="1991843" y="1441938"/>
                  <a:pt x="1941342" y="1441938"/>
                </a:cubicBezTo>
                <a:cubicBezTo>
                  <a:pt x="1890841" y="1441938"/>
                  <a:pt x="1849902" y="1400999"/>
                  <a:pt x="1849902" y="1350498"/>
                </a:cubicBezTo>
                <a:cubicBezTo>
                  <a:pt x="1849902" y="1299997"/>
                  <a:pt x="1890841" y="1259058"/>
                  <a:pt x="1941342" y="1259058"/>
                </a:cubicBezTo>
                <a:close/>
                <a:moveTo>
                  <a:pt x="1324708" y="1259058"/>
                </a:moveTo>
                <a:cubicBezTo>
                  <a:pt x="1375209" y="1259058"/>
                  <a:pt x="1416148" y="1299997"/>
                  <a:pt x="1416148" y="1350498"/>
                </a:cubicBezTo>
                <a:cubicBezTo>
                  <a:pt x="1416148" y="1400999"/>
                  <a:pt x="1375209" y="1441938"/>
                  <a:pt x="1324708" y="1441938"/>
                </a:cubicBezTo>
                <a:cubicBezTo>
                  <a:pt x="1274207" y="1441938"/>
                  <a:pt x="1233268" y="1400999"/>
                  <a:pt x="1233268" y="1350498"/>
                </a:cubicBezTo>
                <a:cubicBezTo>
                  <a:pt x="1233268" y="1299997"/>
                  <a:pt x="1274207" y="1259058"/>
                  <a:pt x="1324708" y="1259058"/>
                </a:cubicBezTo>
                <a:close/>
                <a:moveTo>
                  <a:pt x="708074" y="1259058"/>
                </a:moveTo>
                <a:cubicBezTo>
                  <a:pt x="758575" y="1259058"/>
                  <a:pt x="799514" y="1299997"/>
                  <a:pt x="799514" y="1350498"/>
                </a:cubicBezTo>
                <a:cubicBezTo>
                  <a:pt x="799514" y="1400999"/>
                  <a:pt x="758575" y="1441938"/>
                  <a:pt x="708074" y="1441938"/>
                </a:cubicBezTo>
                <a:cubicBezTo>
                  <a:pt x="657573" y="1441938"/>
                  <a:pt x="616634" y="1400999"/>
                  <a:pt x="616634" y="1350498"/>
                </a:cubicBezTo>
                <a:cubicBezTo>
                  <a:pt x="616634" y="1299997"/>
                  <a:pt x="657573" y="1259058"/>
                  <a:pt x="708074" y="1259058"/>
                </a:cubicBezTo>
                <a:close/>
                <a:moveTo>
                  <a:pt x="91440" y="1259058"/>
                </a:moveTo>
                <a:cubicBezTo>
                  <a:pt x="141941" y="1259058"/>
                  <a:pt x="182880" y="1299997"/>
                  <a:pt x="182880" y="1350498"/>
                </a:cubicBezTo>
                <a:cubicBezTo>
                  <a:pt x="182880" y="1400999"/>
                  <a:pt x="141941" y="1441938"/>
                  <a:pt x="91440" y="1441938"/>
                </a:cubicBezTo>
                <a:cubicBezTo>
                  <a:pt x="40939" y="1441938"/>
                  <a:pt x="0" y="1400999"/>
                  <a:pt x="0" y="1350498"/>
                </a:cubicBezTo>
                <a:cubicBezTo>
                  <a:pt x="0" y="1299997"/>
                  <a:pt x="40939" y="1259058"/>
                  <a:pt x="91440" y="1259058"/>
                </a:cubicBezTo>
                <a:close/>
                <a:moveTo>
                  <a:pt x="3174610" y="839372"/>
                </a:moveTo>
                <a:cubicBezTo>
                  <a:pt x="3225111" y="839372"/>
                  <a:pt x="3266050" y="880311"/>
                  <a:pt x="3266050" y="930812"/>
                </a:cubicBezTo>
                <a:cubicBezTo>
                  <a:pt x="3266050" y="981313"/>
                  <a:pt x="3225111" y="1022252"/>
                  <a:pt x="3174610" y="1022252"/>
                </a:cubicBezTo>
                <a:cubicBezTo>
                  <a:pt x="3124109" y="1022252"/>
                  <a:pt x="3083170" y="981313"/>
                  <a:pt x="3083170" y="930812"/>
                </a:cubicBezTo>
                <a:cubicBezTo>
                  <a:pt x="3083170" y="880311"/>
                  <a:pt x="3124109" y="839372"/>
                  <a:pt x="3174610" y="839372"/>
                </a:cubicBezTo>
                <a:close/>
                <a:moveTo>
                  <a:pt x="2557976" y="839372"/>
                </a:moveTo>
                <a:cubicBezTo>
                  <a:pt x="2608477" y="839372"/>
                  <a:pt x="2649416" y="880311"/>
                  <a:pt x="2649416" y="930812"/>
                </a:cubicBezTo>
                <a:cubicBezTo>
                  <a:pt x="2649416" y="981313"/>
                  <a:pt x="2608477" y="1022252"/>
                  <a:pt x="2557976" y="1022252"/>
                </a:cubicBezTo>
                <a:cubicBezTo>
                  <a:pt x="2507475" y="1022252"/>
                  <a:pt x="2466536" y="981313"/>
                  <a:pt x="2466536" y="930812"/>
                </a:cubicBezTo>
                <a:cubicBezTo>
                  <a:pt x="2466536" y="880311"/>
                  <a:pt x="2507475" y="839372"/>
                  <a:pt x="2557976" y="839372"/>
                </a:cubicBezTo>
                <a:close/>
                <a:moveTo>
                  <a:pt x="1941342" y="839372"/>
                </a:moveTo>
                <a:cubicBezTo>
                  <a:pt x="1991843" y="839372"/>
                  <a:pt x="2032782" y="880311"/>
                  <a:pt x="2032782" y="930812"/>
                </a:cubicBezTo>
                <a:cubicBezTo>
                  <a:pt x="2032782" y="981313"/>
                  <a:pt x="1991843" y="1022252"/>
                  <a:pt x="1941342" y="1022252"/>
                </a:cubicBezTo>
                <a:cubicBezTo>
                  <a:pt x="1890841" y="1022252"/>
                  <a:pt x="1849902" y="981313"/>
                  <a:pt x="1849902" y="930812"/>
                </a:cubicBezTo>
                <a:cubicBezTo>
                  <a:pt x="1849902" y="880311"/>
                  <a:pt x="1890841" y="839372"/>
                  <a:pt x="1941342" y="839372"/>
                </a:cubicBezTo>
                <a:close/>
                <a:moveTo>
                  <a:pt x="1324708" y="839372"/>
                </a:moveTo>
                <a:cubicBezTo>
                  <a:pt x="1375209" y="839372"/>
                  <a:pt x="1416148" y="880311"/>
                  <a:pt x="1416148" y="930812"/>
                </a:cubicBezTo>
                <a:cubicBezTo>
                  <a:pt x="1416148" y="981313"/>
                  <a:pt x="1375209" y="1022252"/>
                  <a:pt x="1324708" y="1022252"/>
                </a:cubicBezTo>
                <a:cubicBezTo>
                  <a:pt x="1274207" y="1022252"/>
                  <a:pt x="1233268" y="981313"/>
                  <a:pt x="1233268" y="930812"/>
                </a:cubicBezTo>
                <a:cubicBezTo>
                  <a:pt x="1233268" y="880311"/>
                  <a:pt x="1274207" y="839372"/>
                  <a:pt x="1324708" y="839372"/>
                </a:cubicBezTo>
                <a:close/>
                <a:moveTo>
                  <a:pt x="708074" y="839372"/>
                </a:moveTo>
                <a:cubicBezTo>
                  <a:pt x="758575" y="839372"/>
                  <a:pt x="799514" y="880311"/>
                  <a:pt x="799514" y="930812"/>
                </a:cubicBezTo>
                <a:cubicBezTo>
                  <a:pt x="799514" y="981313"/>
                  <a:pt x="758575" y="1022252"/>
                  <a:pt x="708074" y="1022252"/>
                </a:cubicBezTo>
                <a:cubicBezTo>
                  <a:pt x="657573" y="1022252"/>
                  <a:pt x="616634" y="981313"/>
                  <a:pt x="616634" y="930812"/>
                </a:cubicBezTo>
                <a:cubicBezTo>
                  <a:pt x="616634" y="880311"/>
                  <a:pt x="657573" y="839372"/>
                  <a:pt x="708074" y="839372"/>
                </a:cubicBezTo>
                <a:close/>
                <a:moveTo>
                  <a:pt x="91440" y="839372"/>
                </a:moveTo>
                <a:cubicBezTo>
                  <a:pt x="141941" y="839372"/>
                  <a:pt x="182880" y="880311"/>
                  <a:pt x="182880" y="930812"/>
                </a:cubicBezTo>
                <a:cubicBezTo>
                  <a:pt x="182880" y="981313"/>
                  <a:pt x="141941" y="1022252"/>
                  <a:pt x="91440" y="1022252"/>
                </a:cubicBezTo>
                <a:cubicBezTo>
                  <a:pt x="40939" y="1022252"/>
                  <a:pt x="0" y="981313"/>
                  <a:pt x="0" y="930812"/>
                </a:cubicBezTo>
                <a:cubicBezTo>
                  <a:pt x="0" y="880311"/>
                  <a:pt x="40939" y="839372"/>
                  <a:pt x="91440" y="839372"/>
                </a:cubicBezTo>
                <a:close/>
                <a:moveTo>
                  <a:pt x="3174610" y="419686"/>
                </a:moveTo>
                <a:cubicBezTo>
                  <a:pt x="3225111" y="419686"/>
                  <a:pt x="3266050" y="460625"/>
                  <a:pt x="3266050" y="511126"/>
                </a:cubicBezTo>
                <a:cubicBezTo>
                  <a:pt x="3266050" y="561627"/>
                  <a:pt x="3225111" y="602566"/>
                  <a:pt x="3174610" y="602566"/>
                </a:cubicBezTo>
                <a:cubicBezTo>
                  <a:pt x="3124109" y="602566"/>
                  <a:pt x="3083170" y="561627"/>
                  <a:pt x="3083170" y="511126"/>
                </a:cubicBezTo>
                <a:cubicBezTo>
                  <a:pt x="3083170" y="460625"/>
                  <a:pt x="3124109" y="419686"/>
                  <a:pt x="3174610" y="419686"/>
                </a:cubicBezTo>
                <a:close/>
                <a:moveTo>
                  <a:pt x="2557976" y="419686"/>
                </a:moveTo>
                <a:cubicBezTo>
                  <a:pt x="2608477" y="419686"/>
                  <a:pt x="2649416" y="460625"/>
                  <a:pt x="2649416" y="511126"/>
                </a:cubicBezTo>
                <a:cubicBezTo>
                  <a:pt x="2649416" y="561627"/>
                  <a:pt x="2608477" y="602566"/>
                  <a:pt x="2557976" y="602566"/>
                </a:cubicBezTo>
                <a:cubicBezTo>
                  <a:pt x="2507475" y="602566"/>
                  <a:pt x="2466536" y="561627"/>
                  <a:pt x="2466536" y="511126"/>
                </a:cubicBezTo>
                <a:cubicBezTo>
                  <a:pt x="2466536" y="460625"/>
                  <a:pt x="2507475" y="419686"/>
                  <a:pt x="2557976" y="419686"/>
                </a:cubicBezTo>
                <a:close/>
                <a:moveTo>
                  <a:pt x="1941342" y="419686"/>
                </a:moveTo>
                <a:cubicBezTo>
                  <a:pt x="1991843" y="419686"/>
                  <a:pt x="2032782" y="460625"/>
                  <a:pt x="2032782" y="511126"/>
                </a:cubicBezTo>
                <a:cubicBezTo>
                  <a:pt x="2032782" y="561627"/>
                  <a:pt x="1991843" y="602566"/>
                  <a:pt x="1941342" y="602566"/>
                </a:cubicBezTo>
                <a:cubicBezTo>
                  <a:pt x="1890841" y="602566"/>
                  <a:pt x="1849902" y="561627"/>
                  <a:pt x="1849902" y="511126"/>
                </a:cubicBezTo>
                <a:cubicBezTo>
                  <a:pt x="1849902" y="460625"/>
                  <a:pt x="1890841" y="419686"/>
                  <a:pt x="1941342" y="419686"/>
                </a:cubicBezTo>
                <a:close/>
                <a:moveTo>
                  <a:pt x="1324708" y="419686"/>
                </a:moveTo>
                <a:cubicBezTo>
                  <a:pt x="1375209" y="419686"/>
                  <a:pt x="1416148" y="460625"/>
                  <a:pt x="1416148" y="511126"/>
                </a:cubicBezTo>
                <a:cubicBezTo>
                  <a:pt x="1416148" y="561627"/>
                  <a:pt x="1375209" y="602566"/>
                  <a:pt x="1324708" y="602566"/>
                </a:cubicBezTo>
                <a:cubicBezTo>
                  <a:pt x="1274207" y="602566"/>
                  <a:pt x="1233268" y="561627"/>
                  <a:pt x="1233268" y="511126"/>
                </a:cubicBezTo>
                <a:cubicBezTo>
                  <a:pt x="1233268" y="460625"/>
                  <a:pt x="1274207" y="419686"/>
                  <a:pt x="1324708" y="419686"/>
                </a:cubicBezTo>
                <a:close/>
                <a:moveTo>
                  <a:pt x="708074" y="419686"/>
                </a:moveTo>
                <a:cubicBezTo>
                  <a:pt x="758575" y="419686"/>
                  <a:pt x="799514" y="460625"/>
                  <a:pt x="799514" y="511126"/>
                </a:cubicBezTo>
                <a:cubicBezTo>
                  <a:pt x="799514" y="561627"/>
                  <a:pt x="758575" y="602566"/>
                  <a:pt x="708074" y="602566"/>
                </a:cubicBezTo>
                <a:cubicBezTo>
                  <a:pt x="657573" y="602566"/>
                  <a:pt x="616634" y="561627"/>
                  <a:pt x="616634" y="511126"/>
                </a:cubicBezTo>
                <a:cubicBezTo>
                  <a:pt x="616634" y="460625"/>
                  <a:pt x="657573" y="419686"/>
                  <a:pt x="708074" y="419686"/>
                </a:cubicBezTo>
                <a:close/>
                <a:moveTo>
                  <a:pt x="91440" y="419686"/>
                </a:moveTo>
                <a:cubicBezTo>
                  <a:pt x="141941" y="419686"/>
                  <a:pt x="182880" y="460625"/>
                  <a:pt x="182880" y="511126"/>
                </a:cubicBezTo>
                <a:cubicBezTo>
                  <a:pt x="182880" y="561627"/>
                  <a:pt x="141941" y="602566"/>
                  <a:pt x="91440" y="602566"/>
                </a:cubicBezTo>
                <a:cubicBezTo>
                  <a:pt x="40939" y="602566"/>
                  <a:pt x="0" y="561627"/>
                  <a:pt x="0" y="511126"/>
                </a:cubicBezTo>
                <a:cubicBezTo>
                  <a:pt x="0" y="460625"/>
                  <a:pt x="40939" y="419686"/>
                  <a:pt x="91440" y="419686"/>
                </a:cubicBezTo>
                <a:close/>
                <a:moveTo>
                  <a:pt x="3174610" y="0"/>
                </a:moveTo>
                <a:cubicBezTo>
                  <a:pt x="3225111" y="0"/>
                  <a:pt x="3266050" y="40939"/>
                  <a:pt x="3266050" y="91440"/>
                </a:cubicBezTo>
                <a:cubicBezTo>
                  <a:pt x="3266050" y="141941"/>
                  <a:pt x="3225111" y="182880"/>
                  <a:pt x="3174610" y="182880"/>
                </a:cubicBezTo>
                <a:cubicBezTo>
                  <a:pt x="3124109" y="182880"/>
                  <a:pt x="3083170" y="141941"/>
                  <a:pt x="3083170" y="91440"/>
                </a:cubicBezTo>
                <a:cubicBezTo>
                  <a:pt x="3083170" y="40939"/>
                  <a:pt x="3124109" y="0"/>
                  <a:pt x="3174610" y="0"/>
                </a:cubicBezTo>
                <a:close/>
                <a:moveTo>
                  <a:pt x="2557976" y="0"/>
                </a:moveTo>
                <a:cubicBezTo>
                  <a:pt x="2608477" y="0"/>
                  <a:pt x="2649416" y="40939"/>
                  <a:pt x="2649416" y="91440"/>
                </a:cubicBezTo>
                <a:cubicBezTo>
                  <a:pt x="2649416" y="141941"/>
                  <a:pt x="2608477" y="182880"/>
                  <a:pt x="2557976" y="182880"/>
                </a:cubicBezTo>
                <a:cubicBezTo>
                  <a:pt x="2507475" y="182880"/>
                  <a:pt x="2466536" y="141941"/>
                  <a:pt x="2466536" y="91440"/>
                </a:cubicBezTo>
                <a:cubicBezTo>
                  <a:pt x="2466536" y="40939"/>
                  <a:pt x="2507475" y="0"/>
                  <a:pt x="2557976" y="0"/>
                </a:cubicBezTo>
                <a:close/>
                <a:moveTo>
                  <a:pt x="1941342" y="0"/>
                </a:moveTo>
                <a:cubicBezTo>
                  <a:pt x="1991843" y="0"/>
                  <a:pt x="2032782" y="40939"/>
                  <a:pt x="2032782" y="91440"/>
                </a:cubicBezTo>
                <a:cubicBezTo>
                  <a:pt x="2032782" y="141941"/>
                  <a:pt x="1991843" y="182880"/>
                  <a:pt x="1941342" y="182880"/>
                </a:cubicBezTo>
                <a:cubicBezTo>
                  <a:pt x="1890841" y="182880"/>
                  <a:pt x="1849902" y="141941"/>
                  <a:pt x="1849902" y="91440"/>
                </a:cubicBezTo>
                <a:cubicBezTo>
                  <a:pt x="1849902" y="40939"/>
                  <a:pt x="1890841" y="0"/>
                  <a:pt x="1941342" y="0"/>
                </a:cubicBezTo>
                <a:close/>
                <a:moveTo>
                  <a:pt x="1324708" y="0"/>
                </a:moveTo>
                <a:cubicBezTo>
                  <a:pt x="1375209" y="0"/>
                  <a:pt x="1416148" y="40939"/>
                  <a:pt x="1416148" y="91440"/>
                </a:cubicBezTo>
                <a:cubicBezTo>
                  <a:pt x="1416148" y="141941"/>
                  <a:pt x="1375209" y="182880"/>
                  <a:pt x="1324708" y="182880"/>
                </a:cubicBezTo>
                <a:cubicBezTo>
                  <a:pt x="1274207" y="182880"/>
                  <a:pt x="1233268" y="141941"/>
                  <a:pt x="1233268" y="91440"/>
                </a:cubicBezTo>
                <a:cubicBezTo>
                  <a:pt x="1233268" y="40939"/>
                  <a:pt x="1274207" y="0"/>
                  <a:pt x="1324708" y="0"/>
                </a:cubicBezTo>
                <a:close/>
                <a:moveTo>
                  <a:pt x="708074" y="0"/>
                </a:moveTo>
                <a:cubicBezTo>
                  <a:pt x="758575" y="0"/>
                  <a:pt x="799514" y="40939"/>
                  <a:pt x="799514" y="91440"/>
                </a:cubicBezTo>
                <a:cubicBezTo>
                  <a:pt x="799514" y="141941"/>
                  <a:pt x="758575" y="182880"/>
                  <a:pt x="708074" y="182880"/>
                </a:cubicBezTo>
                <a:cubicBezTo>
                  <a:pt x="657573" y="182880"/>
                  <a:pt x="616634" y="141941"/>
                  <a:pt x="616634" y="91440"/>
                </a:cubicBezTo>
                <a:cubicBezTo>
                  <a:pt x="616634" y="40939"/>
                  <a:pt x="657573" y="0"/>
                  <a:pt x="708074" y="0"/>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accent2"/>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2700" dirty="0">
              <a:solidFill>
                <a:schemeClr val="lt1"/>
              </a:solidFill>
            </a:endParaRPr>
          </a:p>
        </p:txBody>
      </p:sp>
      <p:sp>
        <p:nvSpPr>
          <p:cNvPr id="24" name="圆: 空心 23"/>
          <p:cNvSpPr/>
          <p:nvPr>
            <p:custDataLst>
              <p:tags r:id="rId7"/>
            </p:custDataLst>
          </p:nvPr>
        </p:nvSpPr>
        <p:spPr>
          <a:xfrm>
            <a:off x="15551523" y="4474652"/>
            <a:ext cx="665630" cy="665630"/>
          </a:xfrm>
          <a:prstGeom prst="donut">
            <a:avLst/>
          </a:prstGeom>
          <a:solidFill>
            <a:schemeClr val="accent2"/>
          </a:solidFill>
          <a:ln>
            <a:noFill/>
            <a:prstDash val="solid"/>
          </a:ln>
          <a:effectLst>
            <a:outerShdw blurRad="203200" dist="101600" dir="8100000" algn="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7500" lnSpcReduction="20000"/>
          </a:bodyPr>
          <a:lstStyle/>
          <a:p>
            <a:pPr algn="ctr"/>
            <a:endParaRPr lang="en-US" sz="2700">
              <a:solidFill>
                <a:schemeClr val="lt1"/>
              </a:solidFill>
            </a:endParaRPr>
          </a:p>
        </p:txBody>
      </p:sp>
      <p:sp>
        <p:nvSpPr>
          <p:cNvPr id="9" name="任意多边形: 形状 3"/>
          <p:cNvSpPr/>
          <p:nvPr>
            <p:custDataLst>
              <p:tags r:id="rId8"/>
            </p:custDataLst>
          </p:nvPr>
        </p:nvSpPr>
        <p:spPr>
          <a:xfrm>
            <a:off x="2" y="0"/>
            <a:ext cx="270000" cy="7626927"/>
          </a:xfrm>
          <a:custGeom>
            <a:avLst/>
            <a:gdLst>
              <a:gd name="connsiteX0" fmla="*/ 0 w 263237"/>
              <a:gd name="connsiteY0" fmla="*/ 0 h 5084618"/>
              <a:gd name="connsiteX1" fmla="*/ 263237 w 263237"/>
              <a:gd name="connsiteY1" fmla="*/ 0 h 5084618"/>
              <a:gd name="connsiteX2" fmla="*/ 263237 w 263237"/>
              <a:gd name="connsiteY2" fmla="*/ 4941457 h 5084618"/>
              <a:gd name="connsiteX3" fmla="*/ 120076 w 263237"/>
              <a:gd name="connsiteY3" fmla="*/ 5084618 h 5084618"/>
              <a:gd name="connsiteX4" fmla="*/ 0 w 263237"/>
              <a:gd name="connsiteY4" fmla="*/ 5084618 h 508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37" h="5084618">
                <a:moveTo>
                  <a:pt x="0" y="0"/>
                </a:moveTo>
                <a:lnTo>
                  <a:pt x="263237" y="0"/>
                </a:lnTo>
                <a:lnTo>
                  <a:pt x="263237" y="4941457"/>
                </a:lnTo>
                <a:cubicBezTo>
                  <a:pt x="263237" y="5020523"/>
                  <a:pt x="199142" y="5084618"/>
                  <a:pt x="120076" y="5084618"/>
                </a:cubicBezTo>
                <a:lnTo>
                  <a:pt x="0" y="5084618"/>
                </a:lnTo>
                <a:close/>
              </a:path>
            </a:pathLst>
          </a:custGeom>
          <a:solidFill>
            <a:schemeClr val="accent2"/>
          </a:solidFill>
          <a:ln>
            <a:noFill/>
            <a:prstDash val="solid"/>
          </a:ln>
          <a:effectLst>
            <a:outerShdw blurRad="203200" dist="101600" dir="8100000" algn="tr"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2700">
              <a:solidFill>
                <a:schemeClr val="lt1"/>
              </a:solidFill>
            </a:endParaRPr>
          </a:p>
        </p:txBody>
      </p:sp>
      <p:sp>
        <p:nvSpPr>
          <p:cNvPr id="7" name="标题"/>
          <p:cNvSpPr txBox="1">
            <a:spLocks noGrp="1"/>
          </p:cNvSpPr>
          <p:nvPr>
            <p:ph type="title" idx="1" hasCustomPrompt="1"/>
            <p:custDataLst>
              <p:tags r:id="rId9"/>
            </p:custDataLst>
          </p:nvPr>
        </p:nvSpPr>
        <p:spPr>
          <a:xfrm>
            <a:off x="1071563" y="2952605"/>
            <a:ext cx="9508808" cy="3294843"/>
          </a:xfrm>
          <a:prstGeom prst="rect">
            <a:avLst/>
          </a:prstGeom>
          <a:noFill/>
        </p:spPr>
        <p:txBody>
          <a:bodyPr vert="horz" wrap="square" lIns="91440" tIns="0" rIns="91440" bIns="0" rtlCol="0" anchor="ctr" anchorCtr="0">
            <a:normAutofit/>
          </a:bodyPr>
          <a:lstStyle>
            <a:lvl1pPr marL="0" marR="0" lvl="0" algn="l" defTabSz="914400" rtl="0" eaLnBrk="1" fontAlgn="auto" latinLnBrk="0" hangingPunct="1">
              <a:lnSpc>
                <a:spcPct val="100000"/>
              </a:lnSpc>
              <a:buClrTx/>
              <a:buSzTx/>
              <a:buFontTx/>
              <a:buNone/>
              <a:defRPr kumimoji="0" lang="en-US" sz="9900" b="0" i="0" u="none" strike="noStrike" kern="1200" cap="none" spc="0" normalizeH="0" baseline="0" noProof="1" dirty="0">
                <a:solidFill>
                  <a:schemeClr val="tx1">
                    <a:lumMod val="75000"/>
                    <a:lumOff val="25000"/>
                  </a:schemeClr>
                </a:solidFill>
                <a:latin typeface="+mj-lt"/>
                <a:sym typeface="+mn-ea"/>
              </a:defRPr>
            </a:lvl1pPr>
          </a:lstStyle>
          <a:p>
            <a:pPr lvl="0" algn="l">
              <a:buClrTx/>
              <a:buSzTx/>
              <a:buFontTx/>
            </a:pPr>
            <a:r>
              <a:rPr>
                <a:latin typeface="+mj-lt"/>
                <a:sym typeface="+mn-ea"/>
              </a:rPr>
              <a:t>Click to add title</a:t>
            </a:r>
            <a:endParaRPr>
              <a:sym typeface="+mn-ea"/>
            </a:endParaRPr>
          </a:p>
        </p:txBody>
      </p:sp>
      <p:sp>
        <p:nvSpPr>
          <p:cNvPr id="4" name="日期占位符 3"/>
          <p:cNvSpPr>
            <a:spLocks noGrp="1"/>
          </p:cNvSpPr>
          <p:nvPr>
            <p:ph type="dt" sz="half" idx="10"/>
            <p:custDataLst>
              <p:tags r:id="rId10"/>
            </p:custDataLst>
          </p:nvPr>
        </p:nvSpPr>
        <p:spPr>
          <a:xfrm>
            <a:off x="1257300" y="9534525"/>
            <a:ext cx="4114800" cy="547688"/>
          </a:xfrm>
        </p:spPr>
        <p:txBody>
          <a:bodyPr/>
          <a:lstStyle/>
          <a:p>
            <a:r>
              <a:rPr lang="en-US"/>
              <a:t>Date Area</a:t>
            </a:r>
            <a:endParaRPr lang="en-US"/>
          </a:p>
        </p:txBody>
      </p:sp>
      <p:sp>
        <p:nvSpPr>
          <p:cNvPr id="5" name="页脚占位符 4"/>
          <p:cNvSpPr>
            <a:spLocks noGrp="1"/>
          </p:cNvSpPr>
          <p:nvPr>
            <p:ph type="ftr" sz="quarter" idx="11"/>
            <p:custDataLst>
              <p:tags r:id="rId11"/>
            </p:custDataLst>
          </p:nvPr>
        </p:nvSpPr>
        <p:spPr>
          <a:xfrm>
            <a:off x="6057900" y="9534525"/>
            <a:ext cx="6172200" cy="547688"/>
          </a:xfrm>
        </p:spPr>
        <p:txBody>
          <a:bodyPr/>
          <a:lstStyle/>
          <a:p>
            <a:endParaRPr lang="en-US"/>
          </a:p>
        </p:txBody>
      </p:sp>
      <p:sp>
        <p:nvSpPr>
          <p:cNvPr id="6" name="灯片编号占位符 5"/>
          <p:cNvSpPr>
            <a:spLocks noGrp="1"/>
          </p:cNvSpPr>
          <p:nvPr>
            <p:ph type="sldNum" sz="quarter" idx="12"/>
            <p:custDataLst>
              <p:tags r:id="rId12"/>
            </p:custDataLst>
          </p:nvPr>
        </p:nvSpPr>
        <p:spPr>
          <a:xfrm>
            <a:off x="12915900" y="9534525"/>
            <a:ext cx="4114800" cy="547688"/>
          </a:xfrm>
        </p:spPr>
        <p:txBody>
          <a:bodyPr/>
          <a:lstStyle/>
          <a:p>
            <a:fld id="{73127340-2293-49D2-96F1-6E7BF0C8FD9C}" type="slidenum">
              <a:rPr lang="en-US" smtClean="0"/>
            </a:fld>
            <a:endParaRPr lang="en-US"/>
          </a:p>
        </p:txBody>
      </p:sp>
      <p:sp>
        <p:nvSpPr>
          <p:cNvPr id="13" name="署名占位符 10"/>
          <p:cNvSpPr>
            <a:spLocks noGrp="1"/>
          </p:cNvSpPr>
          <p:nvPr>
            <p:ph type="body" sz="quarter" idx="17" hasCustomPrompt="1"/>
            <p:custDataLst>
              <p:tags r:id="rId13"/>
            </p:custDataLst>
          </p:nvPr>
        </p:nvSpPr>
        <p:spPr>
          <a:xfrm>
            <a:off x="1257300" y="6915719"/>
            <a:ext cx="3050858" cy="817245"/>
          </a:xfrm>
          <a:prstGeom prst="roundRect">
            <a:avLst/>
          </a:prstGeom>
          <a:solidFill>
            <a:schemeClr val="accent2"/>
          </a:solidFill>
        </p:spPr>
        <p:txBody>
          <a:bodyPr wrap="square" anchor="ctr">
            <a:normAutofit/>
          </a:bodyPr>
          <a:lstStyle>
            <a:lvl1pPr marL="0" indent="0" algn="ctr">
              <a:lnSpc>
                <a:spcPct val="100000"/>
              </a:lnSpc>
              <a:buNone/>
              <a:defRPr sz="2400" u="none" strike="noStrike" kern="1200" cap="none" spc="0" normalizeH="0">
                <a:solidFill>
                  <a:srgbClr val="FFFFFF"/>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2" name="矩形 1"/>
          <p:cNvSpPr/>
          <p:nvPr userDrawn="1">
            <p:custDataLst>
              <p:tags r:id="rId2"/>
            </p:custDataLst>
          </p:nvPr>
        </p:nvSpPr>
        <p:spPr>
          <a:xfrm rot="10800000">
            <a:off x="-1" y="0"/>
            <a:ext cx="18288000" cy="10287000"/>
          </a:xfrm>
          <a:prstGeom prst="rect">
            <a:avLst/>
          </a:prstGeom>
          <a:gradFill flip="none" rotWithShape="1">
            <a:gsLst>
              <a:gs pos="0">
                <a:schemeClr val="bg2">
                  <a:lumMod val="60000"/>
                  <a:lumOff val="40000"/>
                </a:schemeClr>
              </a:gs>
              <a:gs pos="100000">
                <a:schemeClr val="bg2"/>
              </a:gs>
              <a:gs pos="58000">
                <a:schemeClr val="bg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anose="020B0604020202020204" pitchFamily="34" charset="0"/>
            </a:endParaRPr>
          </a:p>
        </p:txBody>
      </p:sp>
      <p:sp>
        <p:nvSpPr>
          <p:cNvPr id="13" name="矩形 12"/>
          <p:cNvSpPr/>
          <p:nvPr userDrawn="1">
            <p:custDataLst>
              <p:tags r:id="rId3"/>
            </p:custDataLst>
          </p:nvPr>
        </p:nvSpPr>
        <p:spPr>
          <a:xfrm rot="10800000">
            <a:off x="0" y="0"/>
            <a:ext cx="18288000" cy="10287000"/>
          </a:xfrm>
          <a:prstGeom prst="rect">
            <a:avLst/>
          </a:prstGeom>
          <a:gradFill flip="none" rotWithShape="1">
            <a:gsLst>
              <a:gs pos="0">
                <a:schemeClr val="accent1">
                  <a:lumMod val="75000"/>
                  <a:alpha val="50000"/>
                </a:schemeClr>
              </a:gs>
              <a:gs pos="100000">
                <a:schemeClr val="bg2">
                  <a:alpha val="0"/>
                </a:schemeClr>
              </a:gs>
              <a:gs pos="58000">
                <a:schemeClr val="bg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anose="020B0604020202020204" pitchFamily="34" charset="0"/>
            </a:endParaRPr>
          </a:p>
        </p:txBody>
      </p:sp>
      <p:pic>
        <p:nvPicPr>
          <p:cNvPr id="10" name="图片 9" descr="矢量智能对象5-01"/>
          <p:cNvPicPr>
            <a:picLocks noChangeAspect="1"/>
          </p:cNvPicPr>
          <p:nvPr userDrawn="1">
            <p:custDataLst>
              <p:tags r:id="rId4"/>
            </p:custDataLst>
          </p:nvPr>
        </p:nvPicPr>
        <p:blipFill>
          <a:blip r:embed="rId5"/>
          <a:srcRect l="6578"/>
          <a:stretch>
            <a:fillRect/>
          </a:stretch>
        </p:blipFill>
        <p:spPr>
          <a:xfrm flipH="1">
            <a:off x="9224010" y="2042160"/>
            <a:ext cx="8645843" cy="7541895"/>
          </a:xfrm>
          <a:prstGeom prst="rect">
            <a:avLst/>
          </a:prstGeom>
        </p:spPr>
      </p:pic>
      <p:sp>
        <p:nvSpPr>
          <p:cNvPr id="9" name="署名"/>
          <p:cNvSpPr txBox="1">
            <a:spLocks noGrp="1"/>
          </p:cNvSpPr>
          <p:nvPr>
            <p:ph type="body" idx="3" hasCustomPrompt="1"/>
            <p:custDataLst>
              <p:tags r:id="rId6"/>
            </p:custDataLst>
          </p:nvPr>
        </p:nvSpPr>
        <p:spPr>
          <a:xfrm>
            <a:off x="1509713" y="5381468"/>
            <a:ext cx="2411730" cy="632460"/>
          </a:xfrm>
          <a:prstGeom prst="roundRect">
            <a:avLst>
              <a:gd name="adj" fmla="val 50000"/>
            </a:avLst>
          </a:prstGeom>
          <a:gradFill>
            <a:gsLst>
              <a:gs pos="0">
                <a:schemeClr val="accent3"/>
              </a:gs>
              <a:gs pos="100000">
                <a:schemeClr val="accent4"/>
              </a:gs>
            </a:gsLst>
            <a:lin ang="0" scaled="0"/>
          </a:gradFill>
        </p:spPr>
        <p:txBody>
          <a:bodyPr wrap="square" lIns="0" tIns="0" rIns="0" bIns="0" rtlCol="0" anchor="ctr" anchorCtr="0">
            <a:normAutofit/>
          </a:bodyPr>
          <a:lstStyle>
            <a:lvl1pPr marL="0" marR="0" algn="ctr" defTabSz="914400" rtl="0" eaLnBrk="1" fontAlgn="auto" latinLnBrk="0" hangingPunct="1">
              <a:lnSpc>
                <a:spcPct val="100000"/>
              </a:lnSpc>
              <a:buClrTx/>
              <a:buSzTx/>
              <a:buFontTx/>
              <a:buNone/>
              <a:defRPr kumimoji="0" lang="en-US" sz="2100" b="0" i="0" u="none" strike="noStrike" kern="1200" cap="none" spc="0" normalizeH="0" baseline="0" noProof="1" dirty="0">
                <a:solidFill>
                  <a:srgbClr val="FFFFFF"/>
                </a:solidFill>
                <a:latin typeface="+mn-lt"/>
                <a:sym typeface="+mn-ea"/>
              </a:defRPr>
            </a:lvl1pPr>
          </a:lstStyle>
          <a:p>
            <a:pPr lvl="0" algn="ctr">
              <a:buClrTx/>
              <a:buSzTx/>
              <a:buFontTx/>
            </a:pPr>
            <a:r>
              <a:rPr lang="en-US" dirty="0">
                <a:sym typeface="+mn-ea"/>
              </a:rPr>
              <a:t>Click to add text</a:t>
            </a:r>
            <a:endParaRPr lang="en-US" dirty="0">
              <a:sym typeface="+mn-ea"/>
            </a:endParaRPr>
          </a:p>
        </p:txBody>
      </p:sp>
      <p:sp>
        <p:nvSpPr>
          <p:cNvPr id="7" name="标题"/>
          <p:cNvSpPr txBox="1">
            <a:spLocks noGrp="1"/>
          </p:cNvSpPr>
          <p:nvPr>
            <p:ph type="title" idx="1" hasCustomPrompt="1"/>
            <p:custDataLst>
              <p:tags r:id="rId7"/>
            </p:custDataLst>
          </p:nvPr>
        </p:nvSpPr>
        <p:spPr>
          <a:xfrm>
            <a:off x="1509713" y="2379914"/>
            <a:ext cx="9276398" cy="2580090"/>
          </a:xfrm>
          <a:prstGeom prst="rect">
            <a:avLst/>
          </a:prstGeom>
          <a:noFill/>
        </p:spPr>
        <p:txBody>
          <a:bodyPr wrap="square" lIns="0" tIns="0" rIns="0" bIns="0" rtlCol="0" anchor="b" anchorCtr="0">
            <a:normAutofit/>
          </a:bodyPr>
          <a:lstStyle>
            <a:lvl1pPr marL="0" marR="0" algn="l" defTabSz="914400" rtl="0" eaLnBrk="1" fontAlgn="auto" latinLnBrk="0" hangingPunct="1">
              <a:lnSpc>
                <a:spcPct val="100000"/>
              </a:lnSpc>
              <a:buClrTx/>
              <a:buSzTx/>
              <a:buFontTx/>
              <a:buNone/>
              <a:defRPr kumimoji="0" lang="en-US" sz="7950" b="0" i="0" u="none" strike="noStrike" kern="1200" cap="none" spc="0" normalizeH="0" baseline="0" noProof="1" dirty="0">
                <a:solidFill>
                  <a:schemeClr val="tx1"/>
                </a:solidFill>
                <a:latin typeface="+mj-lt"/>
              </a:defRPr>
            </a:lvl1pPr>
          </a:lstStyle>
          <a:p>
            <a:pPr lvl="0" algn="l">
              <a:lnSpc>
                <a:spcPct val="100000"/>
              </a:lnSpc>
              <a:buClrTx/>
              <a:buSzTx/>
              <a:buFontTx/>
            </a:pPr>
            <a:r>
              <a:rPr dirty="0">
                <a:sym typeface="+mn-ea"/>
              </a:rPr>
              <a:t>Click to add title</a:t>
            </a:r>
            <a:endParaRPr dirty="0">
              <a:sym typeface="+mn-ea"/>
            </a:endParaRPr>
          </a:p>
        </p:txBody>
      </p:sp>
      <p:sp>
        <p:nvSpPr>
          <p:cNvPr id="4" name="日期占位符 3"/>
          <p:cNvSpPr>
            <a:spLocks noGrp="1"/>
          </p:cNvSpPr>
          <p:nvPr>
            <p:ph type="dt" sz="half" idx="10"/>
            <p:custDataLst>
              <p:tags r:id="rId8"/>
            </p:custDataLst>
          </p:nvPr>
        </p:nvSpPr>
        <p:spPr>
          <a:xfrm>
            <a:off x="1042986" y="9471600"/>
            <a:ext cx="3925013" cy="475200"/>
          </a:xfrm>
        </p:spPr>
        <p:txBody>
          <a:bodyPr/>
          <a:lstStyle/>
          <a:p>
            <a:r>
              <a:rPr lang="en-US"/>
              <a:t>Date Area</a:t>
            </a:r>
            <a:endParaRPr lang="en-US"/>
          </a:p>
        </p:txBody>
      </p:sp>
      <p:sp>
        <p:nvSpPr>
          <p:cNvPr id="5" name="页脚占位符 4"/>
          <p:cNvSpPr>
            <a:spLocks noGrp="1"/>
          </p:cNvSpPr>
          <p:nvPr>
            <p:ph type="ftr" sz="quarter" idx="11"/>
            <p:custDataLst>
              <p:tags r:id="rId9"/>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10"/>
            </p:custDataLst>
          </p:nvPr>
        </p:nvSpPr>
        <p:spPr>
          <a:xfrm>
            <a:off x="13316400" y="9471600"/>
            <a:ext cx="3928613" cy="475200"/>
          </a:xfrm>
        </p:spPr>
        <p:txBody>
          <a:bodyPr/>
          <a:lstStyle/>
          <a:p>
            <a:fld id="{49AE70B2-8BF9-45C0-BB95-33D1B9D3A854}" type="slidenum">
              <a:rPr lang="en-US" smtClean="0"/>
            </a:fld>
            <a:endParaRPr lang="en-US" dirty="0"/>
          </a:p>
        </p:txBody>
      </p:sp>
      <p:sp>
        <p:nvSpPr>
          <p:cNvPr id="8" name="矩形: 圆角 3"/>
          <p:cNvSpPr/>
          <p:nvPr userDrawn="1">
            <p:custDataLst>
              <p:tags r:id="rId11"/>
            </p:custDataLst>
          </p:nvPr>
        </p:nvSpPr>
        <p:spPr>
          <a:xfrm>
            <a:off x="540068" y="500063"/>
            <a:ext cx="17209770" cy="9332595"/>
          </a:xfrm>
          <a:prstGeom prst="roundRect">
            <a:avLst>
              <a:gd name="adj" fmla="val 3754"/>
            </a:avLst>
          </a:prstGeom>
          <a:noFill/>
          <a:ln w="28575">
            <a:gradFill flip="none" rotWithShape="1">
              <a:gsLst>
                <a:gs pos="0">
                  <a:schemeClr val="accent2"/>
                </a:gs>
                <a:gs pos="71000">
                  <a:schemeClr val="accent2">
                    <a:alpha val="0"/>
                  </a:schemeClr>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cs typeface="Arial" panose="020B0604020202020204" pitchFamily="34" charset="0"/>
              </a:rPr>
              <a:t> </a:t>
            </a:r>
            <a:endParaRPr lang="en-US" sz="2700" dirty="0">
              <a:cs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标题"/>
          <p:cNvSpPr txBox="1">
            <a:spLocks noGrp="1"/>
          </p:cNvSpPr>
          <p:nvPr>
            <p:ph type="title" idx="2" hasCustomPrompt="1"/>
            <p:custDataLst>
              <p:tags r:id="rId2"/>
            </p:custDataLst>
          </p:nvPr>
        </p:nvSpPr>
        <p:spPr>
          <a:xfrm>
            <a:off x="1042200" y="539999"/>
            <a:ext cx="16200000" cy="1080000"/>
          </a:xfrm>
          <a:prstGeom prst="rect">
            <a:avLst/>
          </a:prstGeom>
          <a:noFill/>
        </p:spPr>
        <p:txBody>
          <a:bodyPr wrap="square" lIns="0" tIns="0" rIns="0" bIns="0" rtlCol="0" anchor="b" anchorCtr="0">
            <a:noAutofit/>
          </a:bodyPr>
          <a:lstStyle>
            <a:lvl1pPr marL="0" marR="0" lvl="0" algn="l" defTabSz="914400" rtl="0" eaLnBrk="1" fontAlgn="base" latinLnBrk="0" hangingPunct="1">
              <a:lnSpc>
                <a:spcPct val="100000"/>
              </a:lnSpc>
              <a:buClrTx/>
              <a:buSzTx/>
              <a:buFontTx/>
              <a:buNone/>
              <a:defRPr kumimoji="0" lang="en-US" sz="4200" b="0" i="0" u="none" strike="noStrike" kern="1200" cap="none" spc="0" normalizeH="0" baseline="0" noProof="1">
                <a:solidFill>
                  <a:schemeClr val="tx1"/>
                </a:solidFill>
                <a:latin typeface="+mj-lt"/>
                <a:sym typeface="+mn-ea"/>
              </a:defRPr>
            </a:lvl1pPr>
          </a:lstStyle>
          <a:p>
            <a:pPr lvl="0" algn="l">
              <a:buClrTx/>
              <a:buSzTx/>
              <a:buFontTx/>
            </a:pPr>
            <a:r>
              <a:rPr dirty="0">
                <a:sym typeface="+mn-ea"/>
              </a:rPr>
              <a:t>Click to add title</a:t>
            </a:r>
            <a:endParaRPr dirty="0">
              <a:sym typeface="+mn-ea"/>
            </a:endParaRPr>
          </a:p>
        </p:txBody>
      </p:sp>
      <p:sp>
        <p:nvSpPr>
          <p:cNvPr id="7" name="正文"/>
          <p:cNvSpPr txBox="1">
            <a:spLocks noGrp="1"/>
          </p:cNvSpPr>
          <p:nvPr>
            <p:ph idx="1" hasCustomPrompt="1"/>
            <p:custDataLst>
              <p:tags r:id="rId3"/>
            </p:custDataLst>
          </p:nvPr>
        </p:nvSpPr>
        <p:spPr>
          <a:xfrm>
            <a:off x="1042200" y="1838325"/>
            <a:ext cx="16194075" cy="7536180"/>
          </a:xfrm>
          <a:prstGeom prst="rect">
            <a:avLst/>
          </a:prstGeom>
          <a:ln>
            <a:noFill/>
            <a:prstDash val="sysDash"/>
          </a:ln>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1800"/>
              </a:spcBef>
              <a:spcAft>
                <a:spcPts val="0"/>
              </a:spcAft>
              <a:buClr>
                <a:schemeClr val="accent5"/>
              </a:buClr>
              <a:buSzTx/>
              <a:buFont typeface="Arial" panose="020B0604020202020204" pitchFamily="34" charset="0"/>
              <a:buChar char="●"/>
              <a:defRPr kumimoji="0" lang="en-US" sz="2700" b="0" i="0" u="none" strike="noStrike" kern="1200" cap="none" spc="150" normalizeH="0" baseline="0" noProof="1" dirty="0">
                <a:ln>
                  <a:noFill/>
                  <a:prstDash val="sysDot"/>
                </a:ln>
                <a:solidFill>
                  <a:schemeClr val="tx1"/>
                </a:solidFill>
                <a:uFillTx/>
                <a:latin typeface="+mn-lt"/>
                <a:sym typeface="+mn-ea"/>
              </a:defRPr>
            </a:lvl1pPr>
            <a:lvl2pPr marL="1028700" marR="0" lvl="1" indent="-342900" fontAlgn="auto">
              <a:lnSpc>
                <a:spcPct val="120000"/>
              </a:lnSpc>
              <a:spcBef>
                <a:spcPts val="0"/>
              </a:spcBef>
              <a:spcAft>
                <a:spcPts val="600"/>
              </a:spcAft>
              <a:buFont typeface="Arial" panose="020B0604020202020204" pitchFamily="34" charset="0"/>
              <a:buChar char="●"/>
              <a:tabLst>
                <a:tab pos="1609725" algn="l"/>
              </a:tabLst>
              <a:defRPr kumimoji="0" sz="2400" b="0" i="0" u="none" strike="noStrike" cap="none" spc="150" normalizeH="0" baseline="0">
                <a:solidFill>
                  <a:schemeClr val="tx1"/>
                </a:solidFill>
                <a:uFillTx/>
                <a:latin typeface="+mn-lt"/>
              </a:defRPr>
            </a:lvl2pPr>
            <a:lvl3pPr marL="1714500" marR="0" lvl="2" indent="-342900" fontAlgn="auto">
              <a:lnSpc>
                <a:spcPct val="120000"/>
              </a:lnSpc>
              <a:spcBef>
                <a:spcPts val="0"/>
              </a:spcBef>
              <a:spcAft>
                <a:spcPts val="600"/>
              </a:spcAft>
              <a:buFont typeface="Arial" panose="020B0604020202020204" pitchFamily="34" charset="0"/>
              <a:buChar char="●"/>
              <a:defRPr kumimoji="0" sz="2400" b="0" i="0" u="none" strike="noStrike" cap="none" spc="150" normalizeH="0" baseline="0">
                <a:solidFill>
                  <a:schemeClr val="tx1"/>
                </a:solidFill>
                <a:uFillTx/>
                <a:latin typeface="+mn-lt"/>
              </a:defRPr>
            </a:lvl3pPr>
            <a:lvl4pPr marL="2400300" marR="0" lvl="3" indent="-342900" fontAlgn="auto">
              <a:lnSpc>
                <a:spcPct val="120000"/>
              </a:lnSpc>
              <a:spcBef>
                <a:spcPts val="0"/>
              </a:spcBef>
              <a:spcAft>
                <a:spcPts val="300"/>
              </a:spcAft>
              <a:buFont typeface="Wingdings" panose="05000000000000000000" charset="0"/>
              <a:buChar char=""/>
              <a:defRPr kumimoji="0" sz="2100" b="0" i="0" u="none" strike="noStrike" cap="none" spc="150" normalizeH="0" baseline="0">
                <a:solidFill>
                  <a:schemeClr val="tx1"/>
                </a:solidFill>
                <a:uFillTx/>
                <a:latin typeface="+mn-lt"/>
              </a:defRPr>
            </a:lvl4pPr>
            <a:lvl5pPr marL="3086100" marR="0" lvl="4" indent="-342900" fontAlgn="auto">
              <a:lnSpc>
                <a:spcPct val="120000"/>
              </a:lnSpc>
              <a:spcBef>
                <a:spcPts val="0"/>
              </a:spcBef>
              <a:spcAft>
                <a:spcPts val="300"/>
              </a:spcAft>
              <a:buFont typeface="Arial" panose="020B0604020202020204" pitchFamily="34" charset="0"/>
              <a:buChar char="•"/>
              <a:defRPr kumimoji="0" sz="2100" b="0" i="0" u="none" strike="noStrike" cap="none" spc="150" normalizeH="0" baseline="0">
                <a:solidFill>
                  <a:schemeClr val="tx1"/>
                </a:solidFill>
                <a:uFillTx/>
                <a:latin typeface="+mn-lt"/>
              </a:defRPr>
            </a:lvl5pPr>
            <a:lvl6pPr indent="0">
              <a:lnSpc>
                <a:spcPct val="90000"/>
              </a:lnSpc>
              <a:spcBef>
                <a:spcPts val="750"/>
              </a:spcBef>
              <a:buFont typeface="Arial" panose="020B0604020202020204" pitchFamily="34" charset="0"/>
              <a:buNone/>
            </a:lvl6pPr>
            <a:lvl7pPr marL="4457700" indent="-342900">
              <a:lnSpc>
                <a:spcPct val="90000"/>
              </a:lnSpc>
              <a:spcBef>
                <a:spcPts val="750"/>
              </a:spcBef>
              <a:buFont typeface="Arial" panose="020B0604020202020204" pitchFamily="34" charset="0"/>
              <a:buChar char="•"/>
            </a:lvl7pPr>
            <a:lvl8pPr marL="5143500" indent="-342900">
              <a:lnSpc>
                <a:spcPct val="90000"/>
              </a:lnSpc>
              <a:spcBef>
                <a:spcPts val="750"/>
              </a:spcBef>
              <a:buFont typeface="Arial" panose="020B0604020202020204" pitchFamily="34" charset="0"/>
              <a:buChar char="•"/>
            </a:lvl8pPr>
            <a:lvl9pPr marL="5829300" indent="-342900">
              <a:lnSpc>
                <a:spcPct val="90000"/>
              </a:lnSpc>
              <a:spcBef>
                <a:spcPts val="750"/>
              </a:spcBef>
              <a:buFont typeface="Arial" panose="020B0604020202020204" pitchFamily="34" charset="0"/>
              <a:buChar char="•"/>
            </a:lvl9pPr>
          </a:lstStyle>
          <a:p>
            <a:pPr lvl="0">
              <a:spcBef>
                <a:spcPts val="1200"/>
              </a:spcBef>
              <a:spcAft>
                <a:spcPts val="0"/>
              </a:spcAft>
              <a:buClr>
                <a:schemeClr val="accent5"/>
              </a:buClr>
            </a:pPr>
            <a:r>
              <a:rPr dirty="0">
                <a:sym typeface="+mn-ea"/>
              </a:rPr>
              <a:t>Click to add text</a:t>
            </a:r>
            <a:endParaRPr dirty="0">
              <a:sym typeface="+mn-ea"/>
            </a:endParaRPr>
          </a:p>
        </p:txBody>
      </p:sp>
      <p:sp>
        <p:nvSpPr>
          <p:cNvPr id="4" name="日期占位符 3"/>
          <p:cNvSpPr>
            <a:spLocks noGrp="1"/>
          </p:cNvSpPr>
          <p:nvPr>
            <p:ph type="dt" sz="half" idx="10"/>
            <p:custDataLst>
              <p:tags r:id="rId4"/>
            </p:custDataLst>
          </p:nvPr>
        </p:nvSpPr>
        <p:spPr>
          <a:xfrm>
            <a:off x="1042200" y="9471600"/>
            <a:ext cx="3925800" cy="475200"/>
          </a:xfrm>
        </p:spPr>
        <p:txBody>
          <a:bodyPr/>
          <a:lstStyle/>
          <a:p>
            <a:r>
              <a:rPr lang="en-US"/>
              <a:t>Date Area</a:t>
            </a:r>
            <a:endParaRPr lang="en-US"/>
          </a:p>
        </p:txBody>
      </p:sp>
      <p:sp>
        <p:nvSpPr>
          <p:cNvPr id="5" name="页脚占位符 4"/>
          <p:cNvSpPr>
            <a:spLocks noGrp="1"/>
          </p:cNvSpPr>
          <p:nvPr>
            <p:ph type="ftr" sz="quarter" idx="11"/>
            <p:custDataLst>
              <p:tags r:id="rId5"/>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6"/>
            </p:custDataLst>
          </p:nvPr>
        </p:nvSpPr>
        <p:spPr>
          <a:xfrm>
            <a:off x="13316400" y="9471600"/>
            <a:ext cx="3929400"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8" name="矩形 7"/>
          <p:cNvSpPr/>
          <p:nvPr userDrawn="1">
            <p:custDataLst>
              <p:tags r:id="rId2"/>
            </p:custDataLst>
          </p:nvPr>
        </p:nvSpPr>
        <p:spPr>
          <a:xfrm rot="10800000" flipH="1">
            <a:off x="0" y="0"/>
            <a:ext cx="18288000" cy="10287000"/>
          </a:xfrm>
          <a:prstGeom prst="rect">
            <a:avLst/>
          </a:prstGeom>
          <a:gradFill flip="none" rotWithShape="1">
            <a:gsLst>
              <a:gs pos="0">
                <a:schemeClr val="bg2">
                  <a:lumMod val="60000"/>
                  <a:lumOff val="40000"/>
                </a:schemeClr>
              </a:gs>
              <a:gs pos="100000">
                <a:schemeClr val="bg2"/>
              </a:gs>
              <a:gs pos="58000">
                <a:schemeClr val="bg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anose="020B0604020202020204" pitchFamily="34" charset="0"/>
            </a:endParaRPr>
          </a:p>
        </p:txBody>
      </p:sp>
      <p:sp>
        <p:nvSpPr>
          <p:cNvPr id="10" name="矩形 9"/>
          <p:cNvSpPr/>
          <p:nvPr userDrawn="1">
            <p:custDataLst>
              <p:tags r:id="rId3"/>
            </p:custDataLst>
          </p:nvPr>
        </p:nvSpPr>
        <p:spPr>
          <a:xfrm rot="10800000" flipH="1">
            <a:off x="0" y="0"/>
            <a:ext cx="18288000" cy="10287000"/>
          </a:xfrm>
          <a:prstGeom prst="rect">
            <a:avLst/>
          </a:prstGeom>
          <a:gradFill flip="none" rotWithShape="1">
            <a:gsLst>
              <a:gs pos="0">
                <a:schemeClr val="accent1">
                  <a:lumMod val="75000"/>
                  <a:alpha val="50000"/>
                </a:schemeClr>
              </a:gs>
              <a:gs pos="100000">
                <a:schemeClr val="bg2">
                  <a:alpha val="0"/>
                </a:schemeClr>
              </a:gs>
              <a:gs pos="58000">
                <a:schemeClr val="bg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anose="020B0604020202020204" pitchFamily="34" charset="0"/>
            </a:endParaRPr>
          </a:p>
        </p:txBody>
      </p:sp>
      <p:sp>
        <p:nvSpPr>
          <p:cNvPr id="6" name="标题"/>
          <p:cNvSpPr txBox="1">
            <a:spLocks noGrp="1"/>
          </p:cNvSpPr>
          <p:nvPr>
            <p:ph type="title" idx="1" hasCustomPrompt="1"/>
            <p:custDataLst>
              <p:tags r:id="rId4"/>
            </p:custDataLst>
          </p:nvPr>
        </p:nvSpPr>
        <p:spPr>
          <a:xfrm>
            <a:off x="1042988" y="542925"/>
            <a:ext cx="16202025" cy="1090613"/>
          </a:xfrm>
          <a:prstGeom prst="rect">
            <a:avLst/>
          </a:prstGeom>
          <a:noFill/>
        </p:spPr>
        <p:txBody>
          <a:bodyPr wrap="square" lIns="91440" tIns="0" rIns="91440" bIns="0" rtlCol="0" anchor="b">
            <a:normAutofit/>
          </a:bodyPr>
          <a:lstStyle>
            <a:lvl1pPr marL="0" marR="0" lvl="0" algn="l" defTabSz="914400" rtl="0" eaLnBrk="1" fontAlgn="auto" latinLnBrk="0" hangingPunct="1">
              <a:lnSpc>
                <a:spcPct val="100000"/>
              </a:lnSpc>
              <a:buClrTx/>
              <a:buSzTx/>
              <a:buFontTx/>
              <a:buNone/>
              <a:defRPr kumimoji="0" lang="en-US" sz="4800" b="0" i="0" u="none" strike="noStrike" kern="1200" cap="none" spc="0" normalizeH="0" baseline="0" noProof="1">
                <a:solidFill>
                  <a:schemeClr val="tx1"/>
                </a:solidFill>
                <a:latin typeface="+mj-lt"/>
                <a:sym typeface="+mn-ea"/>
              </a:defRPr>
            </a:lvl1pPr>
          </a:lstStyle>
          <a:p>
            <a:pPr lvl="0" algn="l">
              <a:buClrTx/>
              <a:buSzTx/>
              <a:buFontTx/>
            </a:pPr>
            <a:r>
              <a:rPr dirty="0">
                <a:sym typeface="+mn-ea"/>
              </a:rPr>
              <a:t>Click to add title</a:t>
            </a:r>
            <a:endParaRPr dirty="0">
              <a:sym typeface="+mn-ea"/>
            </a:endParaRPr>
          </a:p>
        </p:txBody>
      </p:sp>
      <p:sp>
        <p:nvSpPr>
          <p:cNvPr id="3" name="日期占位符 2"/>
          <p:cNvSpPr>
            <a:spLocks noGrp="1"/>
          </p:cNvSpPr>
          <p:nvPr>
            <p:ph type="dt" sz="half" idx="10"/>
            <p:custDataLst>
              <p:tags r:id="rId5"/>
            </p:custDataLst>
          </p:nvPr>
        </p:nvSpPr>
        <p:spPr>
          <a:xfrm>
            <a:off x="918000" y="9471600"/>
            <a:ext cx="4050000" cy="475200"/>
          </a:xfrm>
        </p:spPr>
        <p:txBody>
          <a:bodyPr/>
          <a:lstStyle/>
          <a:p>
            <a:r>
              <a:rPr lang="en-US"/>
              <a:t>Date Area</a:t>
            </a:r>
            <a:endParaRPr lang="en-US"/>
          </a:p>
        </p:txBody>
      </p:sp>
      <p:sp>
        <p:nvSpPr>
          <p:cNvPr id="4" name="页脚占位符 3"/>
          <p:cNvSpPr>
            <a:spLocks noGrp="1"/>
          </p:cNvSpPr>
          <p:nvPr>
            <p:ph type="ftr" sz="quarter" idx="11"/>
            <p:custDataLst>
              <p:tags r:id="rId6"/>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7"/>
            </p:custDataLst>
          </p:nvPr>
        </p:nvSpPr>
        <p:spPr>
          <a:xfrm>
            <a:off x="13316400" y="9471600"/>
            <a:ext cx="4050000" cy="475200"/>
          </a:xfrm>
        </p:spPr>
        <p:txBody>
          <a:bodyPr/>
          <a:lstStyle/>
          <a:p>
            <a:fld id="{49AE70B2-8BF9-45C0-BB95-33D1B9D3A854}" type="slidenum">
              <a:rPr lang="en-US" smtClean="0"/>
            </a:fld>
            <a:endParaRPr lang="en-US" dirty="0"/>
          </a:p>
        </p:txBody>
      </p:sp>
      <p:pic>
        <p:nvPicPr>
          <p:cNvPr id="7" name="图片 6"/>
          <p:cNvPicPr>
            <a:picLocks noChangeAspect="1"/>
          </p:cNvPicPr>
          <p:nvPr userDrawn="1">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1131093" y="2457450"/>
            <a:ext cx="6043613" cy="60579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10" name="矩形 9"/>
          <p:cNvSpPr/>
          <p:nvPr userDrawn="1">
            <p:custDataLst>
              <p:tags r:id="rId2"/>
            </p:custDataLst>
          </p:nvPr>
        </p:nvSpPr>
        <p:spPr>
          <a:xfrm rot="10800000">
            <a:off x="-1" y="0"/>
            <a:ext cx="18288000" cy="10287000"/>
          </a:xfrm>
          <a:prstGeom prst="rect">
            <a:avLst/>
          </a:prstGeom>
          <a:gradFill flip="none" rotWithShape="1">
            <a:gsLst>
              <a:gs pos="0">
                <a:schemeClr val="bg2">
                  <a:lumMod val="60000"/>
                  <a:lumOff val="40000"/>
                </a:schemeClr>
              </a:gs>
              <a:gs pos="100000">
                <a:schemeClr val="bg2"/>
              </a:gs>
              <a:gs pos="58000">
                <a:schemeClr val="bg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anose="020B0604020202020204" pitchFamily="34" charset="0"/>
            </a:endParaRPr>
          </a:p>
        </p:txBody>
      </p:sp>
      <p:sp>
        <p:nvSpPr>
          <p:cNvPr id="11" name="矩形 10"/>
          <p:cNvSpPr/>
          <p:nvPr userDrawn="1">
            <p:custDataLst>
              <p:tags r:id="rId3"/>
            </p:custDataLst>
          </p:nvPr>
        </p:nvSpPr>
        <p:spPr>
          <a:xfrm rot="10800000">
            <a:off x="0" y="-1"/>
            <a:ext cx="18288000" cy="10287000"/>
          </a:xfrm>
          <a:prstGeom prst="rect">
            <a:avLst/>
          </a:prstGeom>
          <a:gradFill flip="none" rotWithShape="1">
            <a:gsLst>
              <a:gs pos="0">
                <a:schemeClr val="accent1">
                  <a:lumMod val="75000"/>
                  <a:alpha val="50000"/>
                </a:schemeClr>
              </a:gs>
              <a:gs pos="100000">
                <a:schemeClr val="bg2">
                  <a:alpha val="0"/>
                </a:schemeClr>
              </a:gs>
              <a:gs pos="58000">
                <a:schemeClr val="bg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anose="020B0604020202020204" pitchFamily="34" charset="0"/>
            </a:endParaRPr>
          </a:p>
        </p:txBody>
      </p:sp>
      <p:sp>
        <p:nvSpPr>
          <p:cNvPr id="8" name="节编号"/>
          <p:cNvSpPr txBox="1">
            <a:spLocks noGrp="1"/>
          </p:cNvSpPr>
          <p:nvPr>
            <p:ph type="body" idx="2" hasCustomPrompt="1"/>
            <p:custDataLst>
              <p:tags r:id="rId4"/>
            </p:custDataLst>
          </p:nvPr>
        </p:nvSpPr>
        <p:spPr>
          <a:xfrm>
            <a:off x="1371600" y="2516505"/>
            <a:ext cx="9067800" cy="2783205"/>
          </a:xfrm>
          <a:prstGeom prst="rect">
            <a:avLst/>
          </a:prstGeom>
          <a:noFill/>
        </p:spPr>
        <p:txBody>
          <a:bodyPr wrap="none" lIns="91440" tIns="0" rIns="91440" bIns="0" rtlCol="0" anchor="b" anchorCtr="0">
            <a:normAutofit/>
          </a:bodyPr>
          <a:lstStyle>
            <a:lvl1pPr marL="0" marR="0" lvl="0" algn="l" defTabSz="914400" rtl="0" eaLnBrk="1" fontAlgn="ctr" latinLnBrk="0" hangingPunct="1">
              <a:lnSpc>
                <a:spcPct val="120000"/>
              </a:lnSpc>
              <a:buClrTx/>
              <a:buSzTx/>
              <a:buFontTx/>
              <a:buNone/>
              <a:defRPr kumimoji="0" lang="en-US" sz="14400" b="0" i="0" u="none" strike="noStrike" kern="1200" cap="none" spc="0" normalizeH="0" baseline="0" noProof="1">
                <a:gradFill>
                  <a:gsLst>
                    <a:gs pos="79000">
                      <a:schemeClr val="accent1"/>
                    </a:gs>
                    <a:gs pos="0">
                      <a:schemeClr val="tx2">
                        <a:lumMod val="75000"/>
                      </a:schemeClr>
                    </a:gs>
                  </a:gsLst>
                  <a:lin ang="5400000" scaled="0"/>
                </a:gradFill>
                <a:latin typeface="+mn-lt"/>
                <a:sym typeface="+mn-ea"/>
              </a:defRPr>
            </a:lvl1pPr>
          </a:lstStyle>
          <a:p>
            <a:pPr lvl="0" algn="l" fontAlgn="ctr">
              <a:lnSpc>
                <a:spcPct val="120000"/>
              </a:lnSpc>
              <a:buClrTx/>
              <a:buSzTx/>
              <a:buFontTx/>
            </a:pPr>
            <a:r>
              <a:rPr dirty="0">
                <a:sym typeface="+mn-ea"/>
              </a:rPr>
              <a:t>Click to add text</a:t>
            </a:r>
            <a:endParaRPr dirty="0">
              <a:sym typeface="+mn-ea"/>
            </a:endParaRPr>
          </a:p>
        </p:txBody>
      </p:sp>
      <p:sp>
        <p:nvSpPr>
          <p:cNvPr id="7" name="副标题"/>
          <p:cNvSpPr txBox="1">
            <a:spLocks noGrp="1"/>
          </p:cNvSpPr>
          <p:nvPr>
            <p:ph type="title" idx="1" hasCustomPrompt="1"/>
            <p:custDataLst>
              <p:tags r:id="rId5"/>
            </p:custDataLst>
          </p:nvPr>
        </p:nvSpPr>
        <p:spPr>
          <a:xfrm>
            <a:off x="1343025" y="5299710"/>
            <a:ext cx="9067800" cy="2311718"/>
          </a:xfrm>
          <a:prstGeom prst="rect">
            <a:avLst/>
          </a:prstGeom>
          <a:noFill/>
        </p:spPr>
        <p:txBody>
          <a:bodyPr wrap="square" lIns="91440" tIns="45720" rIns="91440" bIns="45720" rtlCol="0" anchor="t" anchorCtr="0">
            <a:normAutofit/>
          </a:bodyPr>
          <a:lstStyle>
            <a:lvl1pPr marL="0" marR="0" lvl="0" algn="l" defTabSz="914400" rtl="0" eaLnBrk="1" fontAlgn="ctr" latinLnBrk="0" hangingPunct="1">
              <a:lnSpc>
                <a:spcPct val="100000"/>
              </a:lnSpc>
              <a:buClrTx/>
              <a:buSzTx/>
              <a:buFontTx/>
              <a:buNone/>
              <a:defRPr kumimoji="0" lang="en-US" sz="5400" b="0" i="0" u="none" strike="noStrike" kern="1200" cap="none" spc="0" normalizeH="0" baseline="0" noProof="1">
                <a:solidFill>
                  <a:schemeClr val="tx1"/>
                </a:solidFill>
                <a:latin typeface="+mj-lt"/>
                <a:sym typeface="+mn-ea"/>
              </a:defRPr>
            </a:lvl1pPr>
          </a:lstStyle>
          <a:p>
            <a:pPr lvl="0" algn="l" fontAlgn="ctr">
              <a:buClrTx/>
              <a:buSzTx/>
              <a:buFontTx/>
            </a:pPr>
            <a:r>
              <a:rPr dirty="0">
                <a:sym typeface="+mn-ea"/>
              </a:rPr>
              <a:t>Click to add title</a:t>
            </a:r>
            <a:endParaRPr dirty="0">
              <a:sym typeface="+mn-ea"/>
            </a:endParaRPr>
          </a:p>
        </p:txBody>
      </p:sp>
      <p:sp>
        <p:nvSpPr>
          <p:cNvPr id="4" name="日期占位符 3"/>
          <p:cNvSpPr>
            <a:spLocks noGrp="1"/>
          </p:cNvSpPr>
          <p:nvPr>
            <p:ph type="dt" sz="half" idx="10"/>
            <p:custDataLst>
              <p:tags r:id="rId6"/>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7"/>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8"/>
            </p:custDataLst>
          </p:nvPr>
        </p:nvSpPr>
        <p:spPr>
          <a:xfrm>
            <a:off x="13316400" y="9471600"/>
            <a:ext cx="4050000" cy="475200"/>
          </a:xfrm>
        </p:spPr>
        <p:txBody>
          <a:bodyPr/>
          <a:lstStyle/>
          <a:p>
            <a:fld id="{49AE70B2-8BF9-45C0-BB95-33D1B9D3A854}" type="slidenum">
              <a:rPr lang="en-US" smtClean="0"/>
            </a:fld>
            <a:endParaRPr lang="en-US" dirty="0"/>
          </a:p>
        </p:txBody>
      </p:sp>
      <p:pic>
        <p:nvPicPr>
          <p:cNvPr id="3" name="图片 2"/>
          <p:cNvPicPr>
            <a:picLocks noChangeAspect="1"/>
          </p:cNvPicPr>
          <p:nvPr userDrawn="1">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9979818" y="2731293"/>
            <a:ext cx="7015163" cy="6500813"/>
          </a:xfrm>
          <a:prstGeom prst="rect">
            <a:avLst/>
          </a:prstGeom>
        </p:spPr>
      </p:pic>
      <p:sp>
        <p:nvSpPr>
          <p:cNvPr id="2" name="矩形: 圆角 3"/>
          <p:cNvSpPr/>
          <p:nvPr userDrawn="1">
            <p:custDataLst>
              <p:tags r:id="rId11"/>
            </p:custDataLst>
          </p:nvPr>
        </p:nvSpPr>
        <p:spPr>
          <a:xfrm>
            <a:off x="540068" y="500063"/>
            <a:ext cx="17209770" cy="9332595"/>
          </a:xfrm>
          <a:prstGeom prst="roundRect">
            <a:avLst>
              <a:gd name="adj" fmla="val 3754"/>
            </a:avLst>
          </a:prstGeom>
          <a:noFill/>
          <a:ln w="28575">
            <a:gradFill flip="none" rotWithShape="1">
              <a:gsLst>
                <a:gs pos="0">
                  <a:schemeClr val="accent2"/>
                </a:gs>
                <a:gs pos="71000">
                  <a:schemeClr val="accent2">
                    <a:alpha val="0"/>
                  </a:schemeClr>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cs typeface="Arial" panose="020B0604020202020204" pitchFamily="34" charset="0"/>
              </a:rPr>
              <a:t> </a:t>
            </a:r>
            <a:endParaRPr lang="en-US" sz="2700" dirty="0">
              <a:cs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标题"/>
          <p:cNvSpPr txBox="1">
            <a:spLocks noGrp="1"/>
          </p:cNvSpPr>
          <p:nvPr>
            <p:ph type="title" idx="3" hasCustomPrompt="1"/>
            <p:custDataLst>
              <p:tags r:id="rId2"/>
            </p:custDataLst>
          </p:nvPr>
        </p:nvSpPr>
        <p:spPr>
          <a:xfrm>
            <a:off x="1042200" y="539999"/>
            <a:ext cx="16200000" cy="1080000"/>
          </a:xfrm>
          <a:prstGeom prst="rect">
            <a:avLst/>
          </a:prstGeom>
          <a:noFill/>
        </p:spPr>
        <p:txBody>
          <a:bodyPr wrap="square" lIns="0" tIns="0" rIns="0" bIns="0" rtlCol="0" anchor="b" anchorCtr="0">
            <a:noAutofit/>
          </a:bodyPr>
          <a:lstStyle>
            <a:lvl1pPr marL="0" marR="0" lvl="0" algn="l" defTabSz="914400" rtl="0" eaLnBrk="1" fontAlgn="base" latinLnBrk="0" hangingPunct="1">
              <a:lnSpc>
                <a:spcPct val="100000"/>
              </a:lnSpc>
              <a:buClrTx/>
              <a:buSzTx/>
              <a:buFontTx/>
              <a:buNone/>
              <a:defRPr kumimoji="0" lang="en-US" sz="4200" b="0" i="0" u="none" strike="noStrike" kern="1200" cap="none" spc="0" normalizeH="0" baseline="0" noProof="1">
                <a:solidFill>
                  <a:schemeClr val="tx1"/>
                </a:solidFill>
                <a:latin typeface="+mj-lt"/>
                <a:sym typeface="+mn-ea"/>
              </a:defRPr>
            </a:lvl1pPr>
          </a:lstStyle>
          <a:p>
            <a:pPr lvl="0" algn="l">
              <a:buClrTx/>
              <a:buSzTx/>
              <a:buFontTx/>
            </a:pPr>
            <a:r>
              <a:rPr dirty="0">
                <a:sym typeface="+mn-ea"/>
              </a:rPr>
              <a:t>Click to add title</a:t>
            </a:r>
            <a:endParaRPr dirty="0">
              <a:sym typeface="+mn-ea"/>
            </a:endParaRPr>
          </a:p>
        </p:txBody>
      </p:sp>
      <p:sp>
        <p:nvSpPr>
          <p:cNvPr id="9" name="正文"/>
          <p:cNvSpPr txBox="1">
            <a:spLocks noGrp="1"/>
          </p:cNvSpPr>
          <p:nvPr>
            <p:ph idx="2" hasCustomPrompt="1"/>
            <p:custDataLst>
              <p:tags r:id="rId3"/>
            </p:custDataLst>
          </p:nvPr>
        </p:nvSpPr>
        <p:spPr>
          <a:xfrm>
            <a:off x="9601208" y="1875099"/>
            <a:ext cx="7640993" cy="7499291"/>
          </a:xfrm>
          <a:prstGeom prst="rect">
            <a:avLst/>
          </a:prstGeom>
          <a:ln>
            <a:noFill/>
            <a:prstDash val="sysDash"/>
          </a:ln>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700" b="0" i="0" u="none" strike="noStrike" kern="1200" cap="none" spc="150" normalizeH="0" baseline="0" noProof="1" dirty="0">
                <a:ln>
                  <a:noFill/>
                  <a:prstDash val="sysDot"/>
                </a:ln>
                <a:solidFill>
                  <a:schemeClr val="tx1"/>
                </a:solidFill>
                <a:uFillTx/>
                <a:latin typeface="+mn-lt"/>
                <a:sym typeface="+mn-ea"/>
              </a:defRPr>
            </a:lvl1pPr>
            <a:lvl2pPr marL="1028700" marR="0" lvl="1" indent="-342900" fontAlgn="auto">
              <a:lnSpc>
                <a:spcPct val="120000"/>
              </a:lnSpc>
              <a:spcBef>
                <a:spcPts val="0"/>
              </a:spcBef>
              <a:spcAft>
                <a:spcPts val="600"/>
              </a:spcAft>
              <a:buFont typeface="Arial" panose="020B0604020202020204" pitchFamily="34" charset="0"/>
              <a:buChar char="●"/>
              <a:tabLst>
                <a:tab pos="1609725" algn="l"/>
              </a:tabLst>
              <a:defRPr kumimoji="0" sz="2400" b="0" i="0" u="none" strike="noStrike" cap="none" spc="150" normalizeH="0" baseline="0">
                <a:solidFill>
                  <a:schemeClr val="tx1"/>
                </a:solidFill>
                <a:uFillTx/>
                <a:latin typeface="+mn-lt"/>
              </a:defRPr>
            </a:lvl2pPr>
            <a:lvl3pPr marL="1714500" marR="0" lvl="2" indent="-342900" fontAlgn="auto">
              <a:lnSpc>
                <a:spcPct val="120000"/>
              </a:lnSpc>
              <a:spcBef>
                <a:spcPts val="0"/>
              </a:spcBef>
              <a:spcAft>
                <a:spcPts val="600"/>
              </a:spcAft>
              <a:buFont typeface="Arial" panose="020B0604020202020204" pitchFamily="34" charset="0"/>
              <a:buChar char="●"/>
              <a:defRPr kumimoji="0" sz="2400" b="0" i="0" u="none" strike="noStrike" cap="none" spc="150" normalizeH="0" baseline="0">
                <a:solidFill>
                  <a:schemeClr val="tx1"/>
                </a:solidFill>
                <a:uFillTx/>
                <a:latin typeface="+mn-lt"/>
              </a:defRPr>
            </a:lvl3pPr>
            <a:lvl4pPr marL="2400300" marR="0" lvl="3" indent="-342900" fontAlgn="auto">
              <a:lnSpc>
                <a:spcPct val="120000"/>
              </a:lnSpc>
              <a:spcBef>
                <a:spcPts val="0"/>
              </a:spcBef>
              <a:spcAft>
                <a:spcPts val="300"/>
              </a:spcAft>
              <a:buFont typeface="Wingdings" panose="05000000000000000000" charset="0"/>
              <a:buChar char=""/>
              <a:defRPr kumimoji="0" sz="2100" b="0" i="0" u="none" strike="noStrike" cap="none" spc="150" normalizeH="0" baseline="0">
                <a:solidFill>
                  <a:schemeClr val="tx1"/>
                </a:solidFill>
                <a:uFillTx/>
                <a:latin typeface="+mn-lt"/>
              </a:defRPr>
            </a:lvl4pPr>
            <a:lvl5pPr marL="3086100" marR="0" lvl="4" indent="-342900" fontAlgn="auto">
              <a:lnSpc>
                <a:spcPct val="120000"/>
              </a:lnSpc>
              <a:spcBef>
                <a:spcPts val="0"/>
              </a:spcBef>
              <a:spcAft>
                <a:spcPts val="300"/>
              </a:spcAft>
              <a:buFont typeface="Arial" panose="020B0604020202020204" pitchFamily="34" charset="0"/>
              <a:buChar char="•"/>
              <a:defRPr kumimoji="0" sz="2100" b="0" i="0" u="none" strike="noStrike" cap="none" spc="150" normalizeH="0" baseline="0">
                <a:solidFill>
                  <a:schemeClr val="tx1"/>
                </a:solidFill>
                <a:uFillTx/>
                <a:latin typeface="+mn-lt"/>
              </a:defRPr>
            </a:lvl5pPr>
            <a:lvl6pPr indent="0">
              <a:lnSpc>
                <a:spcPct val="90000"/>
              </a:lnSpc>
              <a:spcBef>
                <a:spcPts val="750"/>
              </a:spcBef>
              <a:buFont typeface="Arial" panose="020B0604020202020204" pitchFamily="34" charset="0"/>
              <a:buNone/>
            </a:lvl6pPr>
            <a:lvl7pPr marL="4457700" indent="-342900">
              <a:lnSpc>
                <a:spcPct val="90000"/>
              </a:lnSpc>
              <a:spcBef>
                <a:spcPts val="750"/>
              </a:spcBef>
              <a:buFont typeface="Arial" panose="020B0604020202020204" pitchFamily="34" charset="0"/>
              <a:buChar char="•"/>
            </a:lvl7pPr>
            <a:lvl8pPr marL="5143500" indent="-342900">
              <a:lnSpc>
                <a:spcPct val="90000"/>
              </a:lnSpc>
              <a:spcBef>
                <a:spcPts val="750"/>
              </a:spcBef>
              <a:buFont typeface="Arial" panose="020B0604020202020204" pitchFamily="34" charset="0"/>
              <a:buChar char="•"/>
            </a:lvl8pPr>
            <a:lvl9pPr marL="5829300" indent="-342900">
              <a:lnSpc>
                <a:spcPct val="90000"/>
              </a:lnSpc>
              <a:spcBef>
                <a:spcPts val="750"/>
              </a:spcBef>
              <a:buFont typeface="Arial" panose="020B0604020202020204" pitchFamily="34" charset="0"/>
              <a:buChar char="•"/>
            </a:lvl9pPr>
          </a:lstStyle>
          <a:p>
            <a:pPr lvl="0"/>
            <a:r>
              <a:rPr dirty="0">
                <a:sym typeface="+mn-ea"/>
              </a:rPr>
              <a:t>Click to add text</a:t>
            </a:r>
            <a:endParaRPr dirty="0">
              <a:sym typeface="+mn-ea"/>
            </a:endParaRPr>
          </a:p>
        </p:txBody>
      </p:sp>
      <p:sp>
        <p:nvSpPr>
          <p:cNvPr id="8" name="正文"/>
          <p:cNvSpPr txBox="1">
            <a:spLocks noGrp="1"/>
          </p:cNvSpPr>
          <p:nvPr>
            <p:ph idx="1" hasCustomPrompt="1"/>
            <p:custDataLst>
              <p:tags r:id="rId4"/>
            </p:custDataLst>
          </p:nvPr>
        </p:nvSpPr>
        <p:spPr>
          <a:xfrm>
            <a:off x="1036809" y="1875099"/>
            <a:ext cx="7640991" cy="7499291"/>
          </a:xfrm>
          <a:prstGeom prst="rect">
            <a:avLst/>
          </a:prstGeom>
          <a:ln>
            <a:noFill/>
            <a:prstDash val="sysDash"/>
          </a:ln>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700" b="0" i="0" u="none" strike="noStrike" kern="1200" cap="none" spc="150" normalizeH="0" baseline="0" noProof="1" dirty="0">
                <a:ln>
                  <a:noFill/>
                  <a:prstDash val="sysDot"/>
                </a:ln>
                <a:solidFill>
                  <a:schemeClr val="tx1"/>
                </a:solidFill>
                <a:uFillTx/>
                <a:latin typeface="+mn-lt"/>
                <a:sym typeface="+mn-ea"/>
              </a:defRPr>
            </a:lvl1pPr>
            <a:lvl2pPr marL="1028700" marR="0" lvl="1" indent="-342900" fontAlgn="auto">
              <a:lnSpc>
                <a:spcPct val="120000"/>
              </a:lnSpc>
              <a:spcBef>
                <a:spcPts val="0"/>
              </a:spcBef>
              <a:spcAft>
                <a:spcPts val="600"/>
              </a:spcAft>
              <a:buFont typeface="Arial" panose="020B0604020202020204" pitchFamily="34" charset="0"/>
              <a:buChar char="●"/>
              <a:tabLst>
                <a:tab pos="1609725" algn="l"/>
              </a:tabLst>
              <a:defRPr kumimoji="0" sz="2400" b="0" i="0" u="none" strike="noStrike" cap="none" spc="150" normalizeH="0" baseline="0">
                <a:solidFill>
                  <a:schemeClr val="tx1"/>
                </a:solidFill>
                <a:uFillTx/>
                <a:latin typeface="+mn-lt"/>
              </a:defRPr>
            </a:lvl2pPr>
            <a:lvl3pPr marL="1714500" marR="0" lvl="2" indent="-342900" fontAlgn="auto">
              <a:lnSpc>
                <a:spcPct val="120000"/>
              </a:lnSpc>
              <a:spcBef>
                <a:spcPts val="0"/>
              </a:spcBef>
              <a:spcAft>
                <a:spcPts val="600"/>
              </a:spcAft>
              <a:buFont typeface="Arial" panose="020B0604020202020204" pitchFamily="34" charset="0"/>
              <a:buChar char="●"/>
              <a:defRPr kumimoji="0" sz="2400" b="0" i="0" u="none" strike="noStrike" cap="none" spc="150" normalizeH="0" baseline="0">
                <a:solidFill>
                  <a:schemeClr val="tx1"/>
                </a:solidFill>
                <a:uFillTx/>
                <a:latin typeface="+mn-lt"/>
              </a:defRPr>
            </a:lvl3pPr>
            <a:lvl4pPr marL="2400300" marR="0" lvl="3" indent="-342900" fontAlgn="auto">
              <a:lnSpc>
                <a:spcPct val="120000"/>
              </a:lnSpc>
              <a:spcBef>
                <a:spcPts val="0"/>
              </a:spcBef>
              <a:spcAft>
                <a:spcPts val="300"/>
              </a:spcAft>
              <a:buFont typeface="Wingdings" panose="05000000000000000000" charset="0"/>
              <a:buChar char=""/>
              <a:defRPr kumimoji="0" sz="2100" b="0" i="0" u="none" strike="noStrike" cap="none" spc="150" normalizeH="0" baseline="0">
                <a:solidFill>
                  <a:schemeClr val="tx1"/>
                </a:solidFill>
                <a:uFillTx/>
                <a:latin typeface="+mn-lt"/>
              </a:defRPr>
            </a:lvl4pPr>
            <a:lvl5pPr marL="3086100" marR="0" lvl="4" indent="-342900" fontAlgn="auto">
              <a:lnSpc>
                <a:spcPct val="120000"/>
              </a:lnSpc>
              <a:spcBef>
                <a:spcPts val="0"/>
              </a:spcBef>
              <a:spcAft>
                <a:spcPts val="300"/>
              </a:spcAft>
              <a:buFont typeface="Arial" panose="020B0604020202020204" pitchFamily="34" charset="0"/>
              <a:buChar char="•"/>
              <a:defRPr kumimoji="0" sz="2100" b="0" i="0" u="none" strike="noStrike" cap="none" spc="150" normalizeH="0" baseline="0">
                <a:solidFill>
                  <a:schemeClr val="tx1"/>
                </a:solidFill>
                <a:uFillTx/>
                <a:latin typeface="+mn-lt"/>
              </a:defRPr>
            </a:lvl5pPr>
            <a:lvl6pPr indent="0">
              <a:lnSpc>
                <a:spcPct val="90000"/>
              </a:lnSpc>
              <a:spcBef>
                <a:spcPts val="750"/>
              </a:spcBef>
              <a:buFont typeface="Arial" panose="020B0604020202020204" pitchFamily="34" charset="0"/>
              <a:buNone/>
            </a:lvl6pPr>
            <a:lvl7pPr marL="4457700" indent="-342900">
              <a:lnSpc>
                <a:spcPct val="90000"/>
              </a:lnSpc>
              <a:spcBef>
                <a:spcPts val="750"/>
              </a:spcBef>
              <a:buFont typeface="Arial" panose="020B0604020202020204" pitchFamily="34" charset="0"/>
              <a:buChar char="•"/>
            </a:lvl7pPr>
            <a:lvl8pPr marL="5143500" indent="-342900">
              <a:lnSpc>
                <a:spcPct val="90000"/>
              </a:lnSpc>
              <a:spcBef>
                <a:spcPts val="750"/>
              </a:spcBef>
              <a:buFont typeface="Arial" panose="020B0604020202020204" pitchFamily="34" charset="0"/>
              <a:buChar char="•"/>
            </a:lvl8pPr>
            <a:lvl9pPr marL="5829300" indent="-342900">
              <a:lnSpc>
                <a:spcPct val="90000"/>
              </a:lnSpc>
              <a:spcBef>
                <a:spcPts val="750"/>
              </a:spcBef>
              <a:buFont typeface="Arial" panose="020B0604020202020204" pitchFamily="34" charset="0"/>
              <a:buChar char="•"/>
            </a:lvl9pPr>
          </a:lstStyle>
          <a:p>
            <a:pPr lvl="0"/>
            <a:r>
              <a:rPr dirty="0">
                <a:sym typeface="+mn-ea"/>
              </a:rPr>
              <a:t>Click to add text</a:t>
            </a:r>
            <a:endParaRPr dirty="0">
              <a:sym typeface="+mn-ea"/>
            </a:endParaRPr>
          </a:p>
        </p:txBody>
      </p:sp>
      <p:sp>
        <p:nvSpPr>
          <p:cNvPr id="5" name="日期占位符 4"/>
          <p:cNvSpPr>
            <a:spLocks noGrp="1"/>
          </p:cNvSpPr>
          <p:nvPr>
            <p:ph type="dt" sz="half" idx="10"/>
            <p:custDataLst>
              <p:tags r:id="rId5"/>
            </p:custDataLst>
          </p:nvPr>
        </p:nvSpPr>
        <p:spPr>
          <a:xfrm>
            <a:off x="1042986" y="9471600"/>
            <a:ext cx="3925013" cy="475200"/>
          </a:xfrm>
        </p:spPr>
        <p:txBody>
          <a:bodyPr/>
          <a:lstStyle/>
          <a:p>
            <a:r>
              <a:rPr lang="en-US"/>
              <a:t>Date Area</a:t>
            </a:r>
            <a:endParaRPr lang="en-US"/>
          </a:p>
        </p:txBody>
      </p:sp>
      <p:sp>
        <p:nvSpPr>
          <p:cNvPr id="6" name="页脚占位符 5"/>
          <p:cNvSpPr>
            <a:spLocks noGrp="1"/>
          </p:cNvSpPr>
          <p:nvPr>
            <p:ph type="ftr" sz="quarter" idx="11"/>
            <p:custDataLst>
              <p:tags r:id="rId6"/>
            </p:custDataLst>
          </p:nvPr>
        </p:nvSpPr>
        <p:spPr>
          <a:xfrm>
            <a:off x="6174000" y="9471600"/>
            <a:ext cx="5940000" cy="475200"/>
          </a:xfrm>
        </p:spPr>
        <p:txBody>
          <a:bodyPr/>
          <a:lstStyle/>
          <a:p>
            <a:endParaRPr lang="en-US" dirty="0"/>
          </a:p>
        </p:txBody>
      </p:sp>
      <p:sp>
        <p:nvSpPr>
          <p:cNvPr id="7" name="灯片编号占位符 6"/>
          <p:cNvSpPr>
            <a:spLocks noGrp="1"/>
          </p:cNvSpPr>
          <p:nvPr>
            <p:ph type="sldNum" sz="quarter" idx="12"/>
            <p:custDataLst>
              <p:tags r:id="rId7"/>
            </p:custDataLst>
          </p:nvPr>
        </p:nvSpPr>
        <p:spPr>
          <a:xfrm>
            <a:off x="13316400" y="9471600"/>
            <a:ext cx="3928613"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标题"/>
          <p:cNvSpPr txBox="1">
            <a:spLocks noGrp="1"/>
          </p:cNvSpPr>
          <p:nvPr>
            <p:ph type="title" idx="5" hasCustomPrompt="1"/>
            <p:custDataLst>
              <p:tags r:id="rId2"/>
            </p:custDataLst>
          </p:nvPr>
        </p:nvSpPr>
        <p:spPr>
          <a:xfrm>
            <a:off x="1042200" y="539999"/>
            <a:ext cx="16200000" cy="1080000"/>
          </a:xfrm>
          <a:prstGeom prst="rect">
            <a:avLst/>
          </a:prstGeom>
          <a:noFill/>
        </p:spPr>
        <p:txBody>
          <a:bodyPr wrap="square" lIns="0" tIns="0" rIns="0" bIns="0" rtlCol="0" anchor="b" anchorCtr="0">
            <a:noAutofit/>
          </a:bodyPr>
          <a:lstStyle>
            <a:lvl1pPr marL="0" marR="0" lvl="0" algn="l" defTabSz="914400" rtl="0" eaLnBrk="1" fontAlgn="base" latinLnBrk="0" hangingPunct="1">
              <a:lnSpc>
                <a:spcPct val="100000"/>
              </a:lnSpc>
              <a:buClrTx/>
              <a:buSzTx/>
              <a:buFontTx/>
              <a:buNone/>
              <a:defRPr kumimoji="0" lang="en-US" sz="4200" b="0" i="0" u="none" strike="noStrike" kern="1200" cap="none" spc="0" normalizeH="0" baseline="0" noProof="1">
                <a:solidFill>
                  <a:schemeClr val="tx1"/>
                </a:solidFill>
                <a:latin typeface="+mj-lt"/>
                <a:sym typeface="+mn-ea"/>
              </a:defRPr>
            </a:lvl1pPr>
          </a:lstStyle>
          <a:p>
            <a:pPr lvl="0" algn="l">
              <a:buClrTx/>
              <a:buSzTx/>
              <a:buFontTx/>
            </a:pPr>
            <a:r>
              <a:rPr dirty="0">
                <a:sym typeface="+mn-ea"/>
              </a:rPr>
              <a:t>Click to add title</a:t>
            </a:r>
            <a:endParaRPr dirty="0">
              <a:sym typeface="+mn-ea"/>
            </a:endParaRPr>
          </a:p>
        </p:txBody>
      </p:sp>
      <p:sp>
        <p:nvSpPr>
          <p:cNvPr id="13" name="正文"/>
          <p:cNvSpPr txBox="1">
            <a:spLocks noGrp="1"/>
          </p:cNvSpPr>
          <p:nvPr>
            <p:ph idx="4" hasCustomPrompt="1"/>
            <p:custDataLst>
              <p:tags r:id="rId3"/>
            </p:custDataLst>
          </p:nvPr>
        </p:nvSpPr>
        <p:spPr>
          <a:xfrm>
            <a:off x="9352800" y="2781000"/>
            <a:ext cx="7892213" cy="6593400"/>
          </a:xfrm>
          <a:prstGeom prst="rect">
            <a:avLst/>
          </a:prstGeom>
          <a:ln>
            <a:noFill/>
            <a:prstDash val="sysDash"/>
          </a:ln>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700" b="0" i="0" u="none" strike="noStrike" kern="1200" cap="none" spc="150" normalizeH="0" baseline="0" noProof="1" dirty="0">
                <a:ln>
                  <a:noFill/>
                  <a:prstDash val="sysDot"/>
                </a:ln>
                <a:solidFill>
                  <a:schemeClr val="tx1"/>
                </a:solidFill>
                <a:uFillTx/>
                <a:latin typeface="+mn-lt"/>
                <a:sym typeface="+mn-ea"/>
              </a:defRPr>
            </a:lvl1pPr>
            <a:lvl2pPr marL="1028700" marR="0" lvl="1" indent="-342900" fontAlgn="auto">
              <a:lnSpc>
                <a:spcPct val="120000"/>
              </a:lnSpc>
              <a:spcBef>
                <a:spcPts val="0"/>
              </a:spcBef>
              <a:spcAft>
                <a:spcPts val="600"/>
              </a:spcAft>
              <a:buFont typeface="Arial" panose="020B0604020202020204" pitchFamily="34" charset="0"/>
              <a:buChar char="●"/>
              <a:tabLst>
                <a:tab pos="1609725" algn="l"/>
              </a:tabLst>
              <a:defRPr kumimoji="0" sz="2400" b="0" i="0" u="none" strike="noStrike" cap="none" spc="150" normalizeH="0" baseline="0">
                <a:solidFill>
                  <a:schemeClr val="tx1"/>
                </a:solidFill>
                <a:uFillTx/>
                <a:latin typeface="+mn-lt"/>
              </a:defRPr>
            </a:lvl2pPr>
            <a:lvl3pPr marL="1714500" marR="0" lvl="2" indent="-342900" fontAlgn="auto">
              <a:lnSpc>
                <a:spcPct val="120000"/>
              </a:lnSpc>
              <a:spcBef>
                <a:spcPts val="0"/>
              </a:spcBef>
              <a:spcAft>
                <a:spcPts val="600"/>
              </a:spcAft>
              <a:buFont typeface="Arial" panose="020B0604020202020204" pitchFamily="34" charset="0"/>
              <a:buChar char="●"/>
              <a:defRPr kumimoji="0" sz="2400" b="0" i="0" u="none" strike="noStrike" cap="none" spc="150" normalizeH="0" baseline="0">
                <a:solidFill>
                  <a:schemeClr val="tx1"/>
                </a:solidFill>
                <a:uFillTx/>
                <a:latin typeface="+mn-lt"/>
              </a:defRPr>
            </a:lvl3pPr>
            <a:lvl4pPr marL="2400300" marR="0" lvl="3" indent="-342900" fontAlgn="auto">
              <a:lnSpc>
                <a:spcPct val="120000"/>
              </a:lnSpc>
              <a:spcBef>
                <a:spcPts val="0"/>
              </a:spcBef>
              <a:spcAft>
                <a:spcPts val="300"/>
              </a:spcAft>
              <a:buFont typeface="Wingdings" panose="05000000000000000000" charset="0"/>
              <a:buChar char=""/>
              <a:defRPr kumimoji="0" sz="2100" b="0" i="0" u="none" strike="noStrike" cap="none" spc="150" normalizeH="0" baseline="0">
                <a:solidFill>
                  <a:schemeClr val="tx1"/>
                </a:solidFill>
                <a:uFillTx/>
                <a:latin typeface="+mn-lt"/>
              </a:defRPr>
            </a:lvl4pPr>
            <a:lvl5pPr marL="3086100" marR="0" lvl="4" indent="-342900" fontAlgn="auto">
              <a:lnSpc>
                <a:spcPct val="120000"/>
              </a:lnSpc>
              <a:spcBef>
                <a:spcPts val="0"/>
              </a:spcBef>
              <a:spcAft>
                <a:spcPts val="300"/>
              </a:spcAft>
              <a:buFont typeface="Arial" panose="020B0604020202020204" pitchFamily="34" charset="0"/>
              <a:buChar char="•"/>
              <a:defRPr kumimoji="0" sz="2100" b="0" i="0" u="none" strike="noStrike" cap="none" spc="150" normalizeH="0" baseline="0">
                <a:solidFill>
                  <a:schemeClr val="tx1"/>
                </a:solidFill>
                <a:uFillTx/>
                <a:latin typeface="+mn-lt"/>
              </a:defRPr>
            </a:lvl5pPr>
            <a:lvl6pPr indent="0">
              <a:lnSpc>
                <a:spcPct val="90000"/>
              </a:lnSpc>
              <a:spcBef>
                <a:spcPts val="750"/>
              </a:spcBef>
              <a:buFont typeface="Arial" panose="020B0604020202020204" pitchFamily="34" charset="0"/>
              <a:buNone/>
            </a:lvl6pPr>
            <a:lvl7pPr marL="4457700" indent="-342900">
              <a:lnSpc>
                <a:spcPct val="90000"/>
              </a:lnSpc>
              <a:spcBef>
                <a:spcPts val="750"/>
              </a:spcBef>
              <a:buFont typeface="Arial" panose="020B0604020202020204" pitchFamily="34" charset="0"/>
              <a:buChar char="•"/>
            </a:lvl7pPr>
            <a:lvl8pPr marL="5143500" indent="-342900">
              <a:lnSpc>
                <a:spcPct val="90000"/>
              </a:lnSpc>
              <a:spcBef>
                <a:spcPts val="750"/>
              </a:spcBef>
              <a:buFont typeface="Arial" panose="020B0604020202020204" pitchFamily="34" charset="0"/>
              <a:buChar char="•"/>
            </a:lvl8pPr>
            <a:lvl9pPr marL="5829300" indent="-342900">
              <a:lnSpc>
                <a:spcPct val="90000"/>
              </a:lnSpc>
              <a:spcBef>
                <a:spcPts val="750"/>
              </a:spcBef>
              <a:buFont typeface="Arial" panose="020B0604020202020204" pitchFamily="34" charset="0"/>
              <a:buChar char="•"/>
            </a:lvl9pPr>
          </a:lstStyle>
          <a:p>
            <a:pPr lvl="0"/>
            <a:r>
              <a:rPr dirty="0">
                <a:sym typeface="+mn-ea"/>
              </a:rPr>
              <a:t>Click to add text</a:t>
            </a:r>
            <a:endParaRPr dirty="0">
              <a:sym typeface="+mn-ea"/>
            </a:endParaRPr>
          </a:p>
        </p:txBody>
      </p:sp>
      <p:sp>
        <p:nvSpPr>
          <p:cNvPr id="12" name="标题"/>
          <p:cNvSpPr txBox="1">
            <a:spLocks noGrp="1"/>
          </p:cNvSpPr>
          <p:nvPr>
            <p:ph type="title" idx="3" hasCustomPrompt="1"/>
            <p:custDataLst>
              <p:tags r:id="rId4"/>
            </p:custDataLst>
          </p:nvPr>
        </p:nvSpPr>
        <p:spPr>
          <a:xfrm>
            <a:off x="9352800" y="1839323"/>
            <a:ext cx="7892213" cy="694328"/>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000" b="1" i="0" u="none" strike="noStrike" kern="1200" cap="none" spc="0" normalizeH="0" baseline="0" noProof="1" dirty="0">
                <a:solidFill>
                  <a:schemeClr val="tx1"/>
                </a:solidFill>
                <a:latin typeface="+mj-lt"/>
              </a:defRPr>
            </a:lvl1pPr>
          </a:lstStyle>
          <a:p>
            <a:pPr lvl="0"/>
            <a:r>
              <a:rPr dirty="0">
                <a:sym typeface="+mn-ea"/>
              </a:rPr>
              <a:t>Click to add title</a:t>
            </a:r>
            <a:endParaRPr dirty="0">
              <a:sym typeface="+mn-ea"/>
            </a:endParaRPr>
          </a:p>
        </p:txBody>
      </p:sp>
      <p:sp>
        <p:nvSpPr>
          <p:cNvPr id="11" name="正文"/>
          <p:cNvSpPr txBox="1">
            <a:spLocks noGrp="1"/>
          </p:cNvSpPr>
          <p:nvPr>
            <p:ph idx="2" hasCustomPrompt="1"/>
            <p:custDataLst>
              <p:tags r:id="rId5"/>
            </p:custDataLst>
          </p:nvPr>
        </p:nvSpPr>
        <p:spPr>
          <a:xfrm>
            <a:off x="1042200" y="2781000"/>
            <a:ext cx="7884000" cy="6593400"/>
          </a:xfrm>
          <a:prstGeom prst="rect">
            <a:avLst/>
          </a:prstGeom>
          <a:ln>
            <a:noFill/>
            <a:prstDash val="sysDash"/>
          </a:ln>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700" b="0" i="0" u="none" strike="noStrike" kern="1200" cap="none" spc="150" normalizeH="0" baseline="0" noProof="1" dirty="0">
                <a:ln>
                  <a:noFill/>
                  <a:prstDash val="sysDot"/>
                </a:ln>
                <a:solidFill>
                  <a:schemeClr val="tx1"/>
                </a:solidFill>
                <a:uFillTx/>
                <a:latin typeface="+mn-lt"/>
                <a:sym typeface="+mn-ea"/>
              </a:defRPr>
            </a:lvl1pPr>
            <a:lvl2pPr marL="1028700" marR="0" lvl="1" indent="-342900" fontAlgn="auto">
              <a:lnSpc>
                <a:spcPct val="120000"/>
              </a:lnSpc>
              <a:spcBef>
                <a:spcPts val="0"/>
              </a:spcBef>
              <a:spcAft>
                <a:spcPts val="600"/>
              </a:spcAft>
              <a:buFont typeface="Arial" panose="020B0604020202020204" pitchFamily="34" charset="0"/>
              <a:buChar char="●"/>
              <a:tabLst>
                <a:tab pos="1609725" algn="l"/>
              </a:tabLst>
              <a:defRPr kumimoji="0" sz="2400" b="0" i="0" u="none" strike="noStrike" cap="none" spc="150" normalizeH="0" baseline="0">
                <a:solidFill>
                  <a:schemeClr val="tx1"/>
                </a:solidFill>
                <a:uFillTx/>
                <a:latin typeface="+mn-lt"/>
              </a:defRPr>
            </a:lvl2pPr>
            <a:lvl3pPr marL="1714500" marR="0" lvl="2" indent="-342900" fontAlgn="auto">
              <a:lnSpc>
                <a:spcPct val="120000"/>
              </a:lnSpc>
              <a:spcBef>
                <a:spcPts val="0"/>
              </a:spcBef>
              <a:spcAft>
                <a:spcPts val="600"/>
              </a:spcAft>
              <a:buFont typeface="Arial" panose="020B0604020202020204" pitchFamily="34" charset="0"/>
              <a:buChar char="●"/>
              <a:defRPr kumimoji="0" sz="2400" b="0" i="0" u="none" strike="noStrike" cap="none" spc="150" normalizeH="0" baseline="0">
                <a:solidFill>
                  <a:schemeClr val="tx1"/>
                </a:solidFill>
                <a:uFillTx/>
                <a:latin typeface="+mn-lt"/>
              </a:defRPr>
            </a:lvl3pPr>
            <a:lvl4pPr marL="2400300" marR="0" lvl="3" indent="-342900" fontAlgn="auto">
              <a:lnSpc>
                <a:spcPct val="120000"/>
              </a:lnSpc>
              <a:spcBef>
                <a:spcPts val="0"/>
              </a:spcBef>
              <a:spcAft>
                <a:spcPts val="300"/>
              </a:spcAft>
              <a:buFont typeface="Wingdings" panose="05000000000000000000" charset="0"/>
              <a:buChar char=""/>
              <a:defRPr kumimoji="0" sz="2100" b="0" i="0" u="none" strike="noStrike" cap="none" spc="150" normalizeH="0" baseline="0">
                <a:solidFill>
                  <a:schemeClr val="tx1"/>
                </a:solidFill>
                <a:uFillTx/>
                <a:latin typeface="+mn-lt"/>
              </a:defRPr>
            </a:lvl4pPr>
            <a:lvl5pPr marL="3086100" marR="0" lvl="4" indent="-342900" fontAlgn="auto">
              <a:lnSpc>
                <a:spcPct val="120000"/>
              </a:lnSpc>
              <a:spcBef>
                <a:spcPts val="0"/>
              </a:spcBef>
              <a:spcAft>
                <a:spcPts val="300"/>
              </a:spcAft>
              <a:buFont typeface="Arial" panose="020B0604020202020204" pitchFamily="34" charset="0"/>
              <a:buChar char="•"/>
              <a:defRPr kumimoji="0" sz="2100" b="0" i="0" u="none" strike="noStrike" cap="none" spc="150" normalizeH="0" baseline="0">
                <a:solidFill>
                  <a:schemeClr val="tx1"/>
                </a:solidFill>
                <a:uFillTx/>
                <a:latin typeface="+mn-lt"/>
              </a:defRPr>
            </a:lvl5pPr>
            <a:lvl6pPr indent="0">
              <a:lnSpc>
                <a:spcPct val="90000"/>
              </a:lnSpc>
              <a:spcBef>
                <a:spcPts val="750"/>
              </a:spcBef>
              <a:buFont typeface="Arial" panose="020B0604020202020204" pitchFamily="34" charset="0"/>
              <a:buNone/>
            </a:lvl6pPr>
            <a:lvl7pPr marL="4457700" indent="-342900">
              <a:lnSpc>
                <a:spcPct val="90000"/>
              </a:lnSpc>
              <a:spcBef>
                <a:spcPts val="750"/>
              </a:spcBef>
              <a:buFont typeface="Arial" panose="020B0604020202020204" pitchFamily="34" charset="0"/>
              <a:buChar char="•"/>
            </a:lvl7pPr>
            <a:lvl8pPr marL="5143500" indent="-342900">
              <a:lnSpc>
                <a:spcPct val="90000"/>
              </a:lnSpc>
              <a:spcBef>
                <a:spcPts val="750"/>
              </a:spcBef>
              <a:buFont typeface="Arial" panose="020B0604020202020204" pitchFamily="34" charset="0"/>
              <a:buChar char="•"/>
            </a:lvl8pPr>
            <a:lvl9pPr marL="5829300" indent="-342900">
              <a:lnSpc>
                <a:spcPct val="90000"/>
              </a:lnSpc>
              <a:spcBef>
                <a:spcPts val="750"/>
              </a:spcBef>
              <a:buFont typeface="Arial" panose="020B0604020202020204" pitchFamily="34" charset="0"/>
              <a:buChar char="•"/>
            </a:lvl9pPr>
          </a:lstStyle>
          <a:p>
            <a:pPr lvl="0"/>
            <a:r>
              <a:rPr dirty="0">
                <a:sym typeface="+mn-ea"/>
              </a:rPr>
              <a:t>Click to add text</a:t>
            </a:r>
            <a:endParaRPr dirty="0">
              <a:sym typeface="+mn-ea"/>
            </a:endParaRPr>
          </a:p>
        </p:txBody>
      </p:sp>
      <p:sp>
        <p:nvSpPr>
          <p:cNvPr id="10" name="标题"/>
          <p:cNvSpPr txBox="1">
            <a:spLocks noGrp="1"/>
          </p:cNvSpPr>
          <p:nvPr>
            <p:ph type="title" idx="1" hasCustomPrompt="1"/>
            <p:custDataLst>
              <p:tags r:id="rId6"/>
            </p:custDataLst>
          </p:nvPr>
        </p:nvSpPr>
        <p:spPr>
          <a:xfrm>
            <a:off x="1042200" y="1838325"/>
            <a:ext cx="7884000" cy="694328"/>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000" b="1" i="0" u="none" strike="noStrike" kern="1200" cap="none" spc="0" normalizeH="0" baseline="0" noProof="1">
                <a:solidFill>
                  <a:schemeClr val="tx1"/>
                </a:solidFill>
                <a:latin typeface="+mj-lt"/>
              </a:defRPr>
            </a:lvl1pPr>
          </a:lstStyle>
          <a:p>
            <a:pPr lvl="0"/>
            <a:r>
              <a:rPr dirty="0">
                <a:sym typeface="+mn-ea"/>
              </a:rPr>
              <a:t>Click to add title</a:t>
            </a:r>
            <a:endParaRPr dirty="0">
              <a:sym typeface="+mn-ea"/>
            </a:endParaRPr>
          </a:p>
        </p:txBody>
      </p:sp>
      <p:sp>
        <p:nvSpPr>
          <p:cNvPr id="7" name="日期占位符 6"/>
          <p:cNvSpPr>
            <a:spLocks noGrp="1"/>
          </p:cNvSpPr>
          <p:nvPr>
            <p:ph type="dt" sz="half" idx="10"/>
            <p:custDataLst>
              <p:tags r:id="rId7"/>
            </p:custDataLst>
          </p:nvPr>
        </p:nvSpPr>
        <p:spPr>
          <a:xfrm>
            <a:off x="1077276" y="9471600"/>
            <a:ext cx="3890723" cy="475200"/>
          </a:xfrm>
        </p:spPr>
        <p:txBody>
          <a:bodyPr/>
          <a:lstStyle/>
          <a:p>
            <a:r>
              <a:rPr lang="en-US"/>
              <a:t>Date Area</a:t>
            </a:r>
            <a:endParaRPr lang="en-US"/>
          </a:p>
        </p:txBody>
      </p:sp>
      <p:sp>
        <p:nvSpPr>
          <p:cNvPr id="8" name="页脚占位符 7"/>
          <p:cNvSpPr>
            <a:spLocks noGrp="1"/>
          </p:cNvSpPr>
          <p:nvPr>
            <p:ph type="ftr" sz="quarter" idx="11"/>
            <p:custDataLst>
              <p:tags r:id="rId8"/>
            </p:custDataLst>
          </p:nvPr>
        </p:nvSpPr>
        <p:spPr>
          <a:xfrm>
            <a:off x="6174000" y="9471600"/>
            <a:ext cx="5940000" cy="475200"/>
          </a:xfrm>
        </p:spPr>
        <p:txBody>
          <a:bodyPr/>
          <a:lstStyle/>
          <a:p>
            <a:endParaRPr lang="en-US" dirty="0"/>
          </a:p>
        </p:txBody>
      </p:sp>
      <p:sp>
        <p:nvSpPr>
          <p:cNvPr id="9" name="灯片编号占位符 8"/>
          <p:cNvSpPr>
            <a:spLocks noGrp="1"/>
          </p:cNvSpPr>
          <p:nvPr>
            <p:ph type="sldNum" sz="quarter" idx="12"/>
            <p:custDataLst>
              <p:tags r:id="rId9"/>
            </p:custDataLst>
          </p:nvPr>
        </p:nvSpPr>
        <p:spPr>
          <a:xfrm>
            <a:off x="13316400" y="9471600"/>
            <a:ext cx="3928613"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标题"/>
          <p:cNvSpPr txBox="1">
            <a:spLocks noGrp="1"/>
          </p:cNvSpPr>
          <p:nvPr>
            <p:ph type="title" idx="2" hasCustomPrompt="1"/>
            <p:custDataLst>
              <p:tags r:id="rId2"/>
            </p:custDataLst>
          </p:nvPr>
        </p:nvSpPr>
        <p:spPr>
          <a:xfrm>
            <a:off x="1042200" y="539999"/>
            <a:ext cx="16200000" cy="1080000"/>
          </a:xfrm>
          <a:prstGeom prst="rect">
            <a:avLst/>
          </a:prstGeom>
          <a:noFill/>
        </p:spPr>
        <p:txBody>
          <a:bodyPr wrap="square" lIns="0" tIns="0" rIns="0" bIns="0" rtlCol="0" anchor="b" anchorCtr="0">
            <a:noAutofit/>
          </a:bodyPr>
          <a:lstStyle>
            <a:lvl1pPr marL="0" marR="0" lvl="0" algn="l" defTabSz="914400" rtl="0" eaLnBrk="1" fontAlgn="base" latinLnBrk="0" hangingPunct="1">
              <a:lnSpc>
                <a:spcPct val="100000"/>
              </a:lnSpc>
              <a:buClrTx/>
              <a:buSzTx/>
              <a:buFontTx/>
              <a:buNone/>
              <a:defRPr kumimoji="0" lang="en-US" sz="4200" b="0" i="0" u="none" strike="noStrike" kern="1200" cap="none" spc="0" normalizeH="0" baseline="0" noProof="1">
                <a:solidFill>
                  <a:schemeClr val="tx1"/>
                </a:solidFill>
                <a:latin typeface="+mj-lt"/>
                <a:sym typeface="+mn-ea"/>
              </a:defRPr>
            </a:lvl1pPr>
          </a:lstStyle>
          <a:p>
            <a:pPr lvl="0" algn="l">
              <a:buClrTx/>
              <a:buSzTx/>
              <a:buFontTx/>
            </a:pPr>
            <a:r>
              <a:rPr dirty="0">
                <a:sym typeface="+mn-ea"/>
              </a:rPr>
              <a:t>Click to add title</a:t>
            </a:r>
            <a:endParaRPr dirty="0">
              <a:sym typeface="+mn-ea"/>
            </a:endParaRPr>
          </a:p>
        </p:txBody>
      </p:sp>
      <p:sp>
        <p:nvSpPr>
          <p:cNvPr id="3" name="日期占位符 2"/>
          <p:cNvSpPr>
            <a:spLocks noGrp="1"/>
          </p:cNvSpPr>
          <p:nvPr>
            <p:ph type="dt" sz="half" idx="10"/>
            <p:custDataLst>
              <p:tags r:id="rId3"/>
            </p:custDataLst>
          </p:nvPr>
        </p:nvSpPr>
        <p:spPr>
          <a:xfrm>
            <a:off x="1042986" y="9471600"/>
            <a:ext cx="3925013" cy="475200"/>
          </a:xfrm>
        </p:spPr>
        <p:txBody>
          <a:bodyPr/>
          <a:lstStyle/>
          <a:p>
            <a:r>
              <a:rPr lang="en-US"/>
              <a:t>Date Area</a:t>
            </a:r>
            <a:endParaRPr lang="en-US"/>
          </a:p>
        </p:txBody>
      </p:sp>
      <p:sp>
        <p:nvSpPr>
          <p:cNvPr id="4" name="页脚占位符 3"/>
          <p:cNvSpPr>
            <a:spLocks noGrp="1"/>
          </p:cNvSpPr>
          <p:nvPr>
            <p:ph type="ftr" sz="quarter" idx="11"/>
            <p:custDataLst>
              <p:tags r:id="rId4"/>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5"/>
            </p:custDataLst>
          </p:nvPr>
        </p:nvSpPr>
        <p:spPr>
          <a:xfrm>
            <a:off x="13316400" y="9471600"/>
            <a:ext cx="3928613"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dirty="0"/>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en-US" smtClean="0"/>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sp>
        <p:nvSpPr>
          <p:cNvPr id="7" name="正文"/>
          <p:cNvSpPr txBox="1">
            <a:spLocks noGrp="1"/>
          </p:cNvSpPr>
          <p:nvPr>
            <p:ph idx="1" hasCustomPrompt="1"/>
            <p:custDataLst>
              <p:tags r:id="rId2"/>
            </p:custDataLst>
          </p:nvPr>
        </p:nvSpPr>
        <p:spPr>
          <a:xfrm>
            <a:off x="1042986" y="549593"/>
            <a:ext cx="16202027" cy="8835390"/>
          </a:xfrm>
          <a:prstGeom prst="rect">
            <a:avLst/>
          </a:prstGeom>
          <a:ln>
            <a:noFill/>
            <a:prstDash val="sysDash"/>
          </a:ln>
        </p:spPr>
        <p:txBody>
          <a:bodyPr vert="horz" lIns="90000" tIns="46800" rIns="90000" bIns="46800" rtlCol="0">
            <a:normAutofit/>
          </a:bodyPr>
          <a:lstStyle>
            <a:lvl1pPr marL="342900" marR="0" lvl="0" indent="-3429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700" b="0" i="0" u="none" strike="noStrike" kern="1200" cap="none" spc="150" normalizeH="0" baseline="0" noProof="1" dirty="0">
                <a:ln>
                  <a:noFill/>
                  <a:prstDash val="sysDot"/>
                </a:ln>
                <a:solidFill>
                  <a:schemeClr val="tx1"/>
                </a:solidFill>
                <a:uFillTx/>
                <a:latin typeface="+mn-lt"/>
                <a:sym typeface="+mn-ea"/>
              </a:defRPr>
            </a:lvl1pPr>
            <a:lvl2pPr marL="1028700" marR="0" lvl="1" indent="-3429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en-US" sz="2700" b="0" i="0" u="none" strike="noStrike" kern="1200" cap="none" spc="150" normalizeH="0" baseline="0" noProof="1" dirty="0">
                <a:ln>
                  <a:noFill/>
                  <a:prstDash val="sysDot"/>
                </a:ln>
                <a:solidFill>
                  <a:schemeClr val="tx1"/>
                </a:solidFill>
                <a:uFillTx/>
                <a:latin typeface="+mn-lt"/>
                <a:sym typeface="+mn-ea"/>
              </a:defRPr>
            </a:lvl2pPr>
            <a:lvl3pPr marL="1714500" marR="0" lvl="2" indent="-342900" algn="l" defTabSz="914400" rtl="0" eaLnBrk="1" fontAlgn="auto" latinLnBrk="0" hangingPunct="1">
              <a:lnSpc>
                <a:spcPct val="120000"/>
              </a:lnSpc>
              <a:spcBef>
                <a:spcPts val="0"/>
              </a:spcBef>
              <a:spcAft>
                <a:spcPts val="600"/>
              </a:spcAft>
              <a:buFont typeface="Arial" panose="020B0604020202020204" pitchFamily="34" charset="0"/>
              <a:buChar char="●"/>
              <a:defRPr kumimoji="0" lang="en-US" sz="2700" b="0" i="0" u="none" strike="noStrike" kern="1200" cap="none" spc="150" normalizeH="0" baseline="0" noProof="1" dirty="0">
                <a:ln>
                  <a:noFill/>
                  <a:prstDash val="sysDot"/>
                </a:ln>
                <a:solidFill>
                  <a:schemeClr val="tx1"/>
                </a:solidFill>
                <a:uFillTx/>
                <a:latin typeface="+mn-lt"/>
                <a:sym typeface="+mn-ea"/>
              </a:defRPr>
            </a:lvl3pPr>
            <a:lvl4pPr marL="2400300" marR="0" lvl="3" indent="-342900" algn="l" defTabSz="914400" rtl="0" eaLnBrk="1" fontAlgn="auto" latinLnBrk="0" hangingPunct="1">
              <a:lnSpc>
                <a:spcPct val="120000"/>
              </a:lnSpc>
              <a:spcBef>
                <a:spcPts val="0"/>
              </a:spcBef>
              <a:spcAft>
                <a:spcPts val="300"/>
              </a:spcAft>
              <a:buFont typeface="Wingdings" panose="05000000000000000000" charset="0"/>
              <a:buChar char=""/>
              <a:defRPr kumimoji="0" lang="en-US" sz="2700" b="0" i="0" u="none" strike="noStrike" kern="1200" cap="none" spc="150" normalizeH="0" baseline="0" noProof="1" dirty="0">
                <a:ln>
                  <a:noFill/>
                  <a:prstDash val="sysDot"/>
                </a:ln>
                <a:solidFill>
                  <a:schemeClr val="tx1"/>
                </a:solidFill>
                <a:uFillTx/>
                <a:latin typeface="+mn-lt"/>
                <a:sym typeface="+mn-ea"/>
              </a:defRPr>
            </a:lvl4pPr>
            <a:lvl5pPr marL="3086100" marR="0" lvl="4" indent="-342900" algn="l" defTabSz="914400" rtl="0" eaLnBrk="1" fontAlgn="auto" latinLnBrk="0" hangingPunct="1">
              <a:lnSpc>
                <a:spcPct val="120000"/>
              </a:lnSpc>
              <a:spcBef>
                <a:spcPts val="0"/>
              </a:spcBef>
              <a:spcAft>
                <a:spcPts val="300"/>
              </a:spcAft>
              <a:buFont typeface="Arial" panose="020B0604020202020204" pitchFamily="34" charset="0"/>
              <a:buChar char="•"/>
              <a:defRPr kumimoji="0" lang="en-US" sz="2700" b="0" i="0" u="none" strike="noStrike" kern="1200" cap="none" spc="150" normalizeH="0" baseline="0" noProof="1" dirty="0">
                <a:ln>
                  <a:noFill/>
                  <a:prstDash val="sysDot"/>
                </a:ln>
                <a:solidFill>
                  <a:schemeClr val="tx1"/>
                </a:solidFill>
                <a:uFillTx/>
                <a:latin typeface="+mn-lt"/>
                <a:sym typeface="+mn-ea"/>
              </a:defRPr>
            </a:lvl5pPr>
            <a:lvl6pPr indent="0">
              <a:lnSpc>
                <a:spcPct val="90000"/>
              </a:lnSpc>
              <a:spcBef>
                <a:spcPts val="750"/>
              </a:spcBef>
              <a:buFont typeface="Arial" panose="020B0604020202020204" pitchFamily="34" charset="0"/>
              <a:buNone/>
            </a:lvl6pPr>
            <a:lvl7pPr marL="4457700" indent="-342900">
              <a:lnSpc>
                <a:spcPct val="90000"/>
              </a:lnSpc>
              <a:spcBef>
                <a:spcPts val="750"/>
              </a:spcBef>
              <a:buFont typeface="Arial" panose="020B0604020202020204" pitchFamily="34" charset="0"/>
              <a:buChar char="•"/>
            </a:lvl7pPr>
            <a:lvl8pPr marL="5143500" indent="-342900">
              <a:lnSpc>
                <a:spcPct val="90000"/>
              </a:lnSpc>
              <a:spcBef>
                <a:spcPts val="750"/>
              </a:spcBef>
              <a:buFont typeface="Arial" panose="020B0604020202020204" pitchFamily="34" charset="0"/>
              <a:buChar char="•"/>
            </a:lvl8pPr>
            <a:lvl9pPr marL="5829300" indent="-342900">
              <a:lnSpc>
                <a:spcPct val="90000"/>
              </a:lnSpc>
              <a:spcBef>
                <a:spcPts val="750"/>
              </a:spcBef>
              <a:buFont typeface="Arial" panose="020B0604020202020204" pitchFamily="34" charset="0"/>
              <a:buChar char="•"/>
            </a:lvl9pPr>
          </a:lstStyle>
          <a:p>
            <a:pPr lvl="0"/>
            <a:r>
              <a:rPr dirty="0">
                <a:sym typeface="+mn-ea"/>
              </a:rPr>
              <a:t>Click to add text</a:t>
            </a:r>
            <a:endParaRPr dirty="0">
              <a:sym typeface="+mn-ea"/>
            </a:endParaRPr>
          </a:p>
        </p:txBody>
      </p:sp>
      <p:sp>
        <p:nvSpPr>
          <p:cNvPr id="4" name="日期占位符 3"/>
          <p:cNvSpPr>
            <a:spLocks noGrp="1"/>
          </p:cNvSpPr>
          <p:nvPr>
            <p:ph type="dt" sz="half" idx="10"/>
            <p:custDataLst>
              <p:tags r:id="rId3"/>
            </p:custDataLst>
          </p:nvPr>
        </p:nvSpPr>
        <p:spPr>
          <a:xfrm>
            <a:off x="1042986" y="9471600"/>
            <a:ext cx="3925013" cy="475200"/>
          </a:xfrm>
        </p:spPr>
        <p:txBody>
          <a:bodyPr/>
          <a:lstStyle/>
          <a:p>
            <a:r>
              <a:rPr lang="en-US"/>
              <a:t>Date Area</a:t>
            </a:r>
            <a:endParaRPr lang="en-US"/>
          </a:p>
        </p:txBody>
      </p:sp>
      <p:sp>
        <p:nvSpPr>
          <p:cNvPr id="5" name="页脚占位符 4"/>
          <p:cNvSpPr>
            <a:spLocks noGrp="1"/>
          </p:cNvSpPr>
          <p:nvPr>
            <p:ph type="ftr" sz="quarter" idx="11"/>
            <p:custDataLst>
              <p:tags r:id="rId4"/>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5"/>
            </p:custDataLst>
          </p:nvPr>
        </p:nvSpPr>
        <p:spPr>
          <a:xfrm>
            <a:off x="13316400" y="9471600"/>
            <a:ext cx="3928613"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cxnSp>
        <p:nvCxnSpPr>
          <p:cNvPr id="9" name="直接连接符 8"/>
          <p:cNvCxnSpPr/>
          <p:nvPr>
            <p:custDataLst>
              <p:tags r:id="rId2"/>
            </p:custDataLst>
          </p:nvPr>
        </p:nvCxnSpPr>
        <p:spPr>
          <a:xfrm>
            <a:off x="1077278" y="1439228"/>
            <a:ext cx="1041083" cy="0"/>
          </a:xfrm>
          <a:prstGeom prst="line">
            <a:avLst/>
          </a:prstGeom>
          <a:ln w="254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副标题"/>
          <p:cNvSpPr txBox="1">
            <a:spLocks noGrp="1"/>
          </p:cNvSpPr>
          <p:nvPr>
            <p:ph type="body" idx="2" hasCustomPrompt="1"/>
            <p:custDataLst>
              <p:tags r:id="rId3"/>
            </p:custDataLst>
          </p:nvPr>
        </p:nvSpPr>
        <p:spPr>
          <a:xfrm>
            <a:off x="1042988" y="1838325"/>
            <a:ext cx="16199214" cy="689610"/>
          </a:xfrm>
          <a:prstGeom prst="rect">
            <a:avLst/>
          </a:prstGeom>
          <a:noFill/>
          <a:ln>
            <a:noFill/>
            <a:prstDash val="sysDash"/>
          </a:ln>
        </p:spPr>
        <p:txBody>
          <a:bodyPr wrap="square" lIns="107950" rtlCol="0" anchor="b">
            <a:noAutofit/>
          </a:bodyPr>
          <a:lstStyle>
            <a:lvl1pPr marL="0" marR="0" algn="l" defTabSz="914400" rtl="0" eaLnBrk="1" fontAlgn="auto" latinLnBrk="0" hangingPunct="1">
              <a:lnSpc>
                <a:spcPct val="100000"/>
              </a:lnSpc>
              <a:buClrTx/>
              <a:buSzTx/>
              <a:buFontTx/>
              <a:buNone/>
              <a:defRPr kumimoji="0" lang="en-US" sz="2700" b="0" i="0" u="none" strike="noStrike" kern="1200" cap="none" spc="300" normalizeH="0" baseline="0" noProof="1" dirty="0">
                <a:solidFill>
                  <a:schemeClr val="tx1"/>
                </a:solidFill>
                <a:latin typeface="+mj-lt"/>
              </a:defRPr>
            </a:lvl1pPr>
          </a:lstStyle>
          <a:p>
            <a:pPr lvl="0" algn="l"/>
            <a:r>
              <a:rPr dirty="0">
                <a:sym typeface="+mn-ea"/>
              </a:rPr>
              <a:t>Click to add text</a:t>
            </a:r>
            <a:endParaRPr dirty="0">
              <a:sym typeface="+mn-ea"/>
            </a:endParaRPr>
          </a:p>
        </p:txBody>
      </p:sp>
      <p:sp>
        <p:nvSpPr>
          <p:cNvPr id="6" name="标题"/>
          <p:cNvSpPr txBox="1">
            <a:spLocks noGrp="1"/>
          </p:cNvSpPr>
          <p:nvPr>
            <p:ph type="title" idx="1" hasCustomPrompt="1"/>
            <p:custDataLst>
              <p:tags r:id="rId4"/>
            </p:custDataLst>
          </p:nvPr>
        </p:nvSpPr>
        <p:spPr>
          <a:xfrm>
            <a:off x="1042200" y="539999"/>
            <a:ext cx="16200000" cy="1080000"/>
          </a:xfrm>
          <a:prstGeom prst="rect">
            <a:avLst/>
          </a:prstGeom>
          <a:noFill/>
        </p:spPr>
        <p:txBody>
          <a:bodyPr wrap="square" lIns="0" tIns="0" rIns="0" bIns="0" rtlCol="0" anchor="b" anchorCtr="0">
            <a:noAutofit/>
          </a:bodyPr>
          <a:lstStyle>
            <a:lvl1pPr marL="0" marR="0" lvl="0" algn="l" defTabSz="914400" rtl="0" eaLnBrk="1" fontAlgn="base" latinLnBrk="0" hangingPunct="1">
              <a:lnSpc>
                <a:spcPct val="100000"/>
              </a:lnSpc>
              <a:buClrTx/>
              <a:buSzTx/>
              <a:buFontTx/>
              <a:buNone/>
              <a:defRPr kumimoji="0" lang="en-US" sz="4200" b="0" i="0" u="none" strike="noStrike" kern="1200" cap="none" spc="0" normalizeH="0" baseline="0" noProof="1">
                <a:solidFill>
                  <a:schemeClr val="tx1"/>
                </a:solidFill>
                <a:latin typeface="+mj-lt"/>
                <a:sym typeface="+mn-ea"/>
              </a:defRPr>
            </a:lvl1pPr>
          </a:lstStyle>
          <a:p>
            <a:pPr lvl="0" algn="l">
              <a:buClrTx/>
              <a:buSzTx/>
              <a:buFontTx/>
            </a:pPr>
            <a:r>
              <a:rPr dirty="0">
                <a:sym typeface="+mn-ea"/>
              </a:rPr>
              <a:t>Click to add title</a:t>
            </a:r>
            <a:endParaRPr dirty="0">
              <a:sym typeface="+mn-ea"/>
            </a:endParaRPr>
          </a:p>
        </p:txBody>
      </p:sp>
      <p:sp>
        <p:nvSpPr>
          <p:cNvPr id="3" name="日期占位符 2"/>
          <p:cNvSpPr>
            <a:spLocks noGrp="1"/>
          </p:cNvSpPr>
          <p:nvPr>
            <p:ph type="dt" sz="half" idx="10"/>
            <p:custDataLst>
              <p:tags r:id="rId5"/>
            </p:custDataLst>
          </p:nvPr>
        </p:nvSpPr>
        <p:spPr>
          <a:xfrm>
            <a:off x="1042200" y="9471600"/>
            <a:ext cx="3925800" cy="475200"/>
          </a:xfrm>
        </p:spPr>
        <p:txBody>
          <a:bodyPr/>
          <a:lstStyle/>
          <a:p>
            <a:r>
              <a:rPr lang="en-US"/>
              <a:t>Date Area</a:t>
            </a:r>
            <a:endParaRPr lang="en-US"/>
          </a:p>
        </p:txBody>
      </p:sp>
      <p:sp>
        <p:nvSpPr>
          <p:cNvPr id="4" name="页脚占位符 3"/>
          <p:cNvSpPr>
            <a:spLocks noGrp="1"/>
          </p:cNvSpPr>
          <p:nvPr>
            <p:ph type="ftr" sz="quarter" idx="11"/>
            <p:custDataLst>
              <p:tags r:id="rId6"/>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7"/>
            </p:custDataLst>
          </p:nvPr>
        </p:nvSpPr>
        <p:spPr>
          <a:xfrm>
            <a:off x="13316400" y="9471600"/>
            <a:ext cx="3928613"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sp>
        <p:nvSpPr>
          <p:cNvPr id="11" name="矩形 10"/>
          <p:cNvSpPr/>
          <p:nvPr userDrawn="1">
            <p:custDataLst>
              <p:tags r:id="rId2"/>
            </p:custDataLst>
          </p:nvPr>
        </p:nvSpPr>
        <p:spPr>
          <a:xfrm rot="10800000">
            <a:off x="-1" y="0"/>
            <a:ext cx="18288000" cy="10287000"/>
          </a:xfrm>
          <a:prstGeom prst="rect">
            <a:avLst/>
          </a:prstGeom>
          <a:gradFill flip="none" rotWithShape="1">
            <a:gsLst>
              <a:gs pos="0">
                <a:schemeClr val="bg2">
                  <a:lumMod val="60000"/>
                  <a:lumOff val="40000"/>
                </a:schemeClr>
              </a:gs>
              <a:gs pos="100000">
                <a:schemeClr val="bg2"/>
              </a:gs>
              <a:gs pos="58000">
                <a:schemeClr val="bg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anose="020B0604020202020204" pitchFamily="34" charset="0"/>
            </a:endParaRPr>
          </a:p>
        </p:txBody>
      </p:sp>
      <p:sp>
        <p:nvSpPr>
          <p:cNvPr id="12" name="矩形 11"/>
          <p:cNvSpPr/>
          <p:nvPr userDrawn="1">
            <p:custDataLst>
              <p:tags r:id="rId3"/>
            </p:custDataLst>
          </p:nvPr>
        </p:nvSpPr>
        <p:spPr>
          <a:xfrm rot="10800000">
            <a:off x="0" y="0"/>
            <a:ext cx="18288000" cy="10287000"/>
          </a:xfrm>
          <a:prstGeom prst="rect">
            <a:avLst/>
          </a:prstGeom>
          <a:gradFill flip="none" rotWithShape="1">
            <a:gsLst>
              <a:gs pos="0">
                <a:schemeClr val="accent1">
                  <a:lumMod val="75000"/>
                  <a:alpha val="50000"/>
                </a:schemeClr>
              </a:gs>
              <a:gs pos="100000">
                <a:schemeClr val="bg2">
                  <a:alpha val="0"/>
                </a:schemeClr>
              </a:gs>
              <a:gs pos="58000">
                <a:schemeClr val="bg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anose="020B0604020202020204" pitchFamily="34" charset="0"/>
            </a:endParaRPr>
          </a:p>
        </p:txBody>
      </p:sp>
      <p:pic>
        <p:nvPicPr>
          <p:cNvPr id="10" name="图片 9" descr="996_画板 1"/>
          <p:cNvPicPr>
            <a:picLocks noChangeAspect="1"/>
          </p:cNvPicPr>
          <p:nvPr userDrawn="1">
            <p:custDataLst>
              <p:tags r:id="rId4"/>
            </p:custDataLst>
          </p:nvPr>
        </p:nvPicPr>
        <p:blipFill>
          <a:blip r:embed="rId5"/>
          <a:stretch>
            <a:fillRect/>
          </a:stretch>
        </p:blipFill>
        <p:spPr>
          <a:xfrm flipH="1">
            <a:off x="8615363" y="1387793"/>
            <a:ext cx="10390823" cy="8351520"/>
          </a:xfrm>
          <a:prstGeom prst="rect">
            <a:avLst/>
          </a:prstGeom>
        </p:spPr>
      </p:pic>
      <p:sp>
        <p:nvSpPr>
          <p:cNvPr id="8" name="署名"/>
          <p:cNvSpPr txBox="1">
            <a:spLocks noGrp="1"/>
          </p:cNvSpPr>
          <p:nvPr>
            <p:ph type="body" idx="2" hasCustomPrompt="1"/>
            <p:custDataLst>
              <p:tags r:id="rId6"/>
            </p:custDataLst>
          </p:nvPr>
        </p:nvSpPr>
        <p:spPr>
          <a:xfrm>
            <a:off x="1509713" y="5426393"/>
            <a:ext cx="2411730" cy="632460"/>
          </a:xfrm>
          <a:prstGeom prst="roundRect">
            <a:avLst>
              <a:gd name="adj" fmla="val 50000"/>
            </a:avLst>
          </a:prstGeom>
          <a:gradFill>
            <a:gsLst>
              <a:gs pos="0">
                <a:schemeClr val="accent3"/>
              </a:gs>
              <a:gs pos="100000">
                <a:schemeClr val="accent4"/>
              </a:gs>
            </a:gsLst>
            <a:lin ang="0" scaled="0"/>
          </a:gradFill>
        </p:spPr>
        <p:txBody>
          <a:bodyPr wrap="square" lIns="0" tIns="0" rIns="0" bIns="0" rtlCol="0" anchor="ctr" anchorCtr="0">
            <a:normAutofit/>
          </a:bodyPr>
          <a:lstStyle>
            <a:lvl1pPr marL="0" marR="0" lvl="0" algn="ctr" defTabSz="914400" rtl="0" eaLnBrk="1" fontAlgn="auto" latinLnBrk="0" hangingPunct="1">
              <a:lnSpc>
                <a:spcPct val="100000"/>
              </a:lnSpc>
              <a:buClrTx/>
              <a:buSzTx/>
              <a:buFontTx/>
              <a:buNone/>
              <a:defRPr kumimoji="0" lang="en-US" sz="2100" b="0" i="0" u="none" strike="noStrike" kern="1200" cap="none" spc="0" normalizeH="0" baseline="0" noProof="1" dirty="0">
                <a:solidFill>
                  <a:srgbClr val="FFFFFF"/>
                </a:solidFill>
                <a:latin typeface="+mn-lt"/>
                <a:sym typeface="+mn-ea"/>
              </a:defRPr>
            </a:lvl1pPr>
          </a:lstStyle>
          <a:p>
            <a:pPr lvl="0" algn="ctr">
              <a:buClrTx/>
              <a:buSzTx/>
              <a:buFontTx/>
            </a:pPr>
            <a:r>
              <a:rPr dirty="0">
                <a:sym typeface="+mn-ea"/>
              </a:rPr>
              <a:t>Click to add text</a:t>
            </a:r>
            <a:endParaRPr dirty="0">
              <a:sym typeface="+mn-ea"/>
            </a:endParaRPr>
          </a:p>
        </p:txBody>
      </p:sp>
      <p:sp>
        <p:nvSpPr>
          <p:cNvPr id="7" name="标题"/>
          <p:cNvSpPr txBox="1">
            <a:spLocks noGrp="1"/>
          </p:cNvSpPr>
          <p:nvPr>
            <p:ph type="title" idx="1" hasCustomPrompt="1"/>
            <p:custDataLst>
              <p:tags r:id="rId7"/>
            </p:custDataLst>
          </p:nvPr>
        </p:nvSpPr>
        <p:spPr>
          <a:xfrm>
            <a:off x="1509713" y="2379912"/>
            <a:ext cx="9276398" cy="2592138"/>
          </a:xfrm>
          <a:prstGeom prst="rect">
            <a:avLst/>
          </a:prstGeom>
          <a:noFill/>
        </p:spPr>
        <p:txBody>
          <a:bodyPr wrap="square" lIns="0" tIns="0" rIns="0" bIns="0" rtlCol="0" anchor="b">
            <a:normAutofit/>
          </a:bodyPr>
          <a:lstStyle>
            <a:lvl1pPr marL="0" marR="0" algn="l" defTabSz="914400" rtl="0" eaLnBrk="1" fontAlgn="auto" latinLnBrk="0" hangingPunct="1">
              <a:lnSpc>
                <a:spcPct val="90000"/>
              </a:lnSpc>
              <a:buClrTx/>
              <a:buSzTx/>
              <a:buFontTx/>
              <a:buNone/>
              <a:defRPr kumimoji="0" lang="en-US" sz="8700" b="0" i="0" u="none" strike="noStrike" kern="1200" cap="none" spc="0" normalizeH="0" baseline="0" noProof="1" dirty="0">
                <a:solidFill>
                  <a:schemeClr val="tx1"/>
                </a:solidFill>
                <a:latin typeface="+mj-lt"/>
              </a:defRPr>
            </a:lvl1pPr>
          </a:lstStyle>
          <a:p>
            <a:pPr lvl="0" algn="l">
              <a:lnSpc>
                <a:spcPct val="90000"/>
              </a:lnSpc>
              <a:buClrTx/>
              <a:buSzTx/>
              <a:buFontTx/>
            </a:pPr>
            <a:r>
              <a:rPr dirty="0">
                <a:sym typeface="+mn-ea"/>
              </a:rPr>
              <a:t>Click to add title</a:t>
            </a:r>
            <a:endParaRPr dirty="0">
              <a:sym typeface="+mn-ea"/>
            </a:endParaRPr>
          </a:p>
        </p:txBody>
      </p:sp>
      <p:sp>
        <p:nvSpPr>
          <p:cNvPr id="4" name="日期占位符 3"/>
          <p:cNvSpPr>
            <a:spLocks noGrp="1"/>
          </p:cNvSpPr>
          <p:nvPr>
            <p:ph type="dt" sz="half" idx="10"/>
            <p:custDataLst>
              <p:tags r:id="rId8"/>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9"/>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10"/>
            </p:custDataLst>
          </p:nvPr>
        </p:nvSpPr>
        <p:spPr>
          <a:xfrm>
            <a:off x="13316400" y="9471600"/>
            <a:ext cx="4050000" cy="475200"/>
          </a:xfrm>
        </p:spPr>
        <p:txBody>
          <a:bodyPr/>
          <a:lstStyle/>
          <a:p>
            <a:fld id="{49AE70B2-8BF9-45C0-BB95-33D1B9D3A854}" type="slidenum">
              <a:rPr lang="en-US" smtClean="0"/>
            </a:fld>
            <a:endParaRPr lang="en-US" dirty="0"/>
          </a:p>
        </p:txBody>
      </p:sp>
      <p:sp>
        <p:nvSpPr>
          <p:cNvPr id="3" name="矩形: 圆角 3"/>
          <p:cNvSpPr/>
          <p:nvPr userDrawn="1">
            <p:custDataLst>
              <p:tags r:id="rId11"/>
            </p:custDataLst>
          </p:nvPr>
        </p:nvSpPr>
        <p:spPr>
          <a:xfrm>
            <a:off x="540068" y="500063"/>
            <a:ext cx="17209770" cy="9332595"/>
          </a:xfrm>
          <a:prstGeom prst="roundRect">
            <a:avLst>
              <a:gd name="adj" fmla="val 3754"/>
            </a:avLst>
          </a:prstGeom>
          <a:noFill/>
          <a:ln w="28575">
            <a:gradFill flip="none" rotWithShape="1">
              <a:gsLst>
                <a:gs pos="0">
                  <a:schemeClr val="accent2"/>
                </a:gs>
                <a:gs pos="71000">
                  <a:schemeClr val="accent2">
                    <a:alpha val="0"/>
                  </a:schemeClr>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cs typeface="Arial" panose="020B0604020202020204" pitchFamily="34" charset="0"/>
              </a:rPr>
              <a:t> </a:t>
            </a:r>
            <a:endParaRPr lang="en-US" sz="2700" dirty="0">
              <a:cs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1" Type="http://schemas.openxmlformats.org/officeDocument/2006/relationships/theme" Target="../theme/theme3.xml"/><Relationship Id="rId20" Type="http://schemas.openxmlformats.org/officeDocument/2006/relationships/tags" Target="../tags/tag165.xml"/><Relationship Id="rId2" Type="http://schemas.openxmlformats.org/officeDocument/2006/relationships/slideLayout" Target="../slideLayouts/slideLayout24.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tags" Target="../tags/tag160.xml"/><Relationship Id="rId14" Type="http://schemas.openxmlformats.org/officeDocument/2006/relationships/tags" Target="../tags/tag159.xml"/><Relationship Id="rId13" Type="http://schemas.openxmlformats.org/officeDocument/2006/relationships/tags" Target="../tags/tag158.xml"/><Relationship Id="rId12" Type="http://schemas.openxmlformats.org/officeDocument/2006/relationships/tags" Target="../tags/tag157.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cxnSp>
        <p:nvCxnSpPr>
          <p:cNvPr id="434" name="直接连接符 433"/>
          <p:cNvCxnSpPr/>
          <p:nvPr>
            <p:custDataLst>
              <p:tags r:id="rId12"/>
            </p:custDataLst>
          </p:nvPr>
        </p:nvCxnSpPr>
        <p:spPr>
          <a:xfrm>
            <a:off x="1077189" y="1500086"/>
            <a:ext cx="5715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custDataLst>
              <p:tags r:id="rId13"/>
            </p:custDataLst>
          </p:nvPr>
        </p:nvSpPr>
        <p:spPr>
          <a:xfrm>
            <a:off x="1043940" y="9534525"/>
            <a:ext cx="4114800" cy="547688"/>
          </a:xfrm>
        </p:spPr>
        <p:txBody>
          <a:bodyPr/>
          <a:lstStyle>
            <a:lvl1pPr>
              <a:defRPr>
                <a:latin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14"/>
            </p:custDataLst>
          </p:nvPr>
        </p:nvSpPr>
        <p:spPr>
          <a:xfrm>
            <a:off x="6057900" y="9534525"/>
            <a:ext cx="6172200" cy="547688"/>
          </a:xfrm>
        </p:spPr>
        <p:txBody>
          <a:bodyPr/>
          <a:lstStyle>
            <a:lvl1pPr>
              <a:defRPr>
                <a:latin typeface="Arial" panose="020B0604020202020204" pitchFamily="34" charset="0"/>
              </a:defRPr>
            </a:lvl1pPr>
          </a:lstStyle>
          <a:p>
            <a:endParaRPr lang="en-US"/>
          </a:p>
        </p:txBody>
      </p:sp>
      <p:sp>
        <p:nvSpPr>
          <p:cNvPr id="5" name="灯片编号占位符 4"/>
          <p:cNvSpPr>
            <a:spLocks noGrp="1"/>
          </p:cNvSpPr>
          <p:nvPr>
            <p:ph type="sldNum" sz="quarter" idx="12"/>
            <p:custDataLst>
              <p:tags r:id="rId15"/>
            </p:custDataLst>
          </p:nvPr>
        </p:nvSpPr>
        <p:spPr>
          <a:xfrm>
            <a:off x="13130975" y="9534525"/>
            <a:ext cx="4114800" cy="547688"/>
          </a:xfrm>
        </p:spPr>
        <p:txBody>
          <a:bodyPr/>
          <a:lstStyle>
            <a:lvl1pPr>
              <a:defRPr>
                <a:latin typeface="Arial" panose="020B0604020202020204" pitchFamily="34" charset="0"/>
              </a:defRPr>
            </a:lvl1pPr>
          </a:lstStyle>
          <a:p>
            <a:fld id="{73127340-2293-49D2-96F1-6E7BF0C8FD9C}" type="slidenum">
              <a:rPr lang="en-US" smtClean="0"/>
            </a:fld>
            <a:endParaRPr lang="en-US"/>
          </a:p>
        </p:txBody>
      </p:sp>
      <p:sp>
        <p:nvSpPr>
          <p:cNvPr id="7" name="标题占位符 6"/>
          <p:cNvSpPr>
            <a:spLocks noGrp="1"/>
          </p:cNvSpPr>
          <p:nvPr>
            <p:ph type="title"/>
            <p:custDataLst>
              <p:tags r:id="rId16"/>
            </p:custDataLst>
          </p:nvPr>
        </p:nvSpPr>
        <p:spPr>
          <a:xfrm>
            <a:off x="1043940" y="540000"/>
            <a:ext cx="16200000" cy="1080000"/>
          </a:xfrm>
          <a:prstGeom prst="rect">
            <a:avLst/>
          </a:prstGeom>
          <a:noFill/>
        </p:spPr>
        <p:txBody>
          <a:bodyPr vert="horz" wrap="square" lIns="91440" tIns="0" rIns="91440" bIns="0" rtlCol="0" anchor="b" anchorCtr="0">
            <a:normAutofit/>
          </a:bodyPr>
          <a:lstStyle/>
          <a:p>
            <a:pPr marL="0" marR="0" lvl="0" fontAlgn="auto">
              <a:lnSpc>
                <a:spcPct val="100000"/>
              </a:lnSpc>
              <a:buClrTx/>
              <a:buSzTx/>
              <a:buFontTx/>
            </a:pPr>
            <a:r>
              <a:rPr lang="en-US" dirty="0">
                <a:latin typeface="+mj-lt"/>
              </a:rPr>
              <a:t>Click to add title</a:t>
            </a:r>
            <a:endParaRPr lang="en-US" dirty="0"/>
          </a:p>
        </p:txBody>
      </p:sp>
      <p:sp>
        <p:nvSpPr>
          <p:cNvPr id="8" name="文本占位符 7"/>
          <p:cNvSpPr>
            <a:spLocks noGrp="1"/>
          </p:cNvSpPr>
          <p:nvPr>
            <p:ph type="body" idx="1"/>
            <p:custDataLst>
              <p:tags r:id="rId17"/>
            </p:custDataLst>
          </p:nvPr>
        </p:nvSpPr>
        <p:spPr>
          <a:xfrm>
            <a:off x="1043940" y="1952624"/>
            <a:ext cx="16200000" cy="7310438"/>
          </a:xfrm>
          <a:prstGeom prst="rect">
            <a:avLst/>
          </a:prstGeom>
          <a:ln>
            <a:noFill/>
            <a:prstDash val="sysDash"/>
          </a:ln>
        </p:spPr>
        <p:txBody>
          <a:bodyPr vert="horz" lIns="90000" tIns="46800" rIns="90000" bIns="46800" rtlCol="0">
            <a:normAutofit/>
          </a:bodyPr>
          <a:lstStyle/>
          <a:p>
            <a:pPr marR="0" lvl="0" fontAlgn="auto">
              <a:lnSpc>
                <a:spcPct val="130000"/>
              </a:lnSpc>
              <a:spcBef>
                <a:spcPts val="1200"/>
              </a:spcBef>
              <a:spcAft>
                <a:spcPts val="0"/>
              </a:spcAft>
              <a:buClr>
                <a:schemeClr val="accent2"/>
              </a:buClr>
              <a:buSzTx/>
              <a:buChar char="●"/>
            </a:pPr>
            <a:r>
              <a:rPr lang="en-US">
                <a:latin typeface="+mn-lt"/>
              </a:rPr>
              <a:t>Click to add text</a:t>
            </a:r>
            <a:endParaRPr lang="en-US"/>
          </a:p>
        </p:txBody>
      </p:sp>
      <p:sp>
        <p:nvSpPr>
          <p:cNvPr id="6" name="KSO_TEMPLATE" hidden="1"/>
          <p:cNvSpPr/>
          <p:nvPr userDrawn="1">
            <p:custDataLst>
              <p:tags r:id="rId18"/>
            </p:custDataLst>
          </p:nvPr>
        </p:nvSpPr>
        <p:spPr>
          <a:xfrm>
            <a:off x="0" y="0"/>
            <a:ext cx="0" cy="0"/>
          </a:xfrm>
          <a:prstGeom prst="rect">
            <a:avLst/>
          </a:prstGeom>
          <a:solidFill>
            <a:schemeClr val="bg1"/>
          </a:solidFill>
          <a:ln>
            <a:noFill/>
            <a:prstDash val="solid"/>
          </a:ln>
          <a:effectLst>
            <a:outerShdw blurRad="203200" dist="101600" dir="8100000" algn="tr" rotWithShape="0">
              <a:srgbClr val="FF5DA9">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7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kumimoji="0" lang="en-US" sz="4800" b="0" i="0" u="none" strike="noStrike" kern="1200" cap="none" spc="0" normalizeH="0" baseline="0" smtClean="0">
          <a:solidFill>
            <a:schemeClr val="accent1"/>
          </a:solidFill>
          <a:latin typeface="Arial" panose="020B0604020202020204" pitchFamily="34" charset="0"/>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kumimoji="0" lang="en-US" sz="2700" b="0" i="0" u="none" strike="noStrike" kern="1200" cap="none" spc="0" normalizeH="0" baseline="0" smtClean="0">
          <a:ln>
            <a:noFill/>
            <a:prstDash val="sysDot"/>
          </a:ln>
          <a:solidFill>
            <a:schemeClr val="tx1">
              <a:lumMod val="75000"/>
              <a:lumOff val="25000"/>
            </a:schemeClr>
          </a:solidFill>
          <a:uFillTx/>
          <a:latin typeface="Arial" panose="020B060402020202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kumimoji="0" lang="en-US" sz="2400" b="0" i="0" u="none" strike="noStrike" kern="1200" cap="none" spc="150" normalizeH="0" baseline="0" smtClean="0">
          <a:solidFill>
            <a:schemeClr val="tx1">
              <a:lumMod val="65000"/>
              <a:lumOff val="35000"/>
            </a:schemeClr>
          </a:solidFill>
          <a:uFillTx/>
          <a:latin typeface="+mn-ea"/>
        </a:defRPr>
      </a:lvl2pPr>
      <a:lvl3pPr marL="1714500" indent="-342900" algn="l" defTabSz="1371600" rtl="0" eaLnBrk="1" latinLnBrk="0" hangingPunct="1">
        <a:lnSpc>
          <a:spcPct val="90000"/>
        </a:lnSpc>
        <a:spcBef>
          <a:spcPts val="750"/>
        </a:spcBef>
        <a:buFont typeface="Arial" panose="020B0604020202020204" pitchFamily="34" charset="0"/>
        <a:buChar char="•"/>
        <a:defRPr kumimoji="0" lang="en-US" sz="2400" b="0" i="0" u="none" strike="noStrike" kern="1200" cap="none" spc="150" normalizeH="0" baseline="0" smtClean="0">
          <a:solidFill>
            <a:schemeClr val="tx1">
              <a:lumMod val="65000"/>
              <a:lumOff val="35000"/>
            </a:schemeClr>
          </a:solidFill>
          <a:uFillTx/>
          <a:latin typeface="+mn-ea"/>
        </a:defRPr>
      </a:lvl3pPr>
      <a:lvl4pPr marL="2400300" indent="-342900" algn="l" defTabSz="1371600" rtl="0" eaLnBrk="1" latinLnBrk="0" hangingPunct="1">
        <a:lnSpc>
          <a:spcPct val="90000"/>
        </a:lnSpc>
        <a:spcBef>
          <a:spcPts val="750"/>
        </a:spcBef>
        <a:buFont typeface="Arial" panose="020B0604020202020204" pitchFamily="34" charset="0"/>
        <a:buChar char="•"/>
        <a:defRPr kumimoji="0" lang="en-US" sz="2100" b="0" i="0" u="none" strike="noStrike" kern="1200" cap="none" spc="150" normalizeH="0" baseline="0" smtClean="0">
          <a:solidFill>
            <a:schemeClr val="tx1">
              <a:lumMod val="65000"/>
              <a:lumOff val="35000"/>
            </a:schemeClr>
          </a:solidFill>
          <a:uFillTx/>
          <a:latin typeface="+mn-ea"/>
        </a:defRPr>
      </a:lvl4pPr>
      <a:lvl5pPr marL="3086100" indent="-342900" algn="l" defTabSz="1371600" rtl="0" eaLnBrk="1" latinLnBrk="0" hangingPunct="1">
        <a:lnSpc>
          <a:spcPct val="90000"/>
        </a:lnSpc>
        <a:spcBef>
          <a:spcPts val="750"/>
        </a:spcBef>
        <a:buFont typeface="Arial" panose="020B0604020202020204" pitchFamily="34" charset="0"/>
        <a:buChar char="•"/>
        <a:defRPr kumimoji="0" lang="en-US" sz="2100" b="0" i="0" u="none" strike="noStrike" kern="1200" cap="none" spc="150" normalizeH="0" baseline="0" smtClean="0">
          <a:solidFill>
            <a:schemeClr val="tx1">
              <a:lumMod val="65000"/>
              <a:lumOff val="35000"/>
            </a:schemeClr>
          </a:solidFill>
          <a:uFillTx/>
          <a:latin typeface="+mn-ea"/>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defRPr>
      </a:lvl1pPr>
      <a:lvl2pPr marL="685800" algn="l" defTabSz="1371600" rtl="0" eaLnBrk="1" latinLnBrk="0" hangingPunct="1">
        <a:defRPr sz="2700" kern="1200">
          <a:solidFill>
            <a:schemeClr val="tx1"/>
          </a:solidFill>
          <a:latin typeface="+mn-lt"/>
        </a:defRPr>
      </a:lvl2pPr>
      <a:lvl3pPr marL="1371600" algn="l" defTabSz="1371600" rtl="0" eaLnBrk="1" latinLnBrk="0" hangingPunct="1">
        <a:defRPr sz="2700" kern="1200">
          <a:solidFill>
            <a:schemeClr val="tx1"/>
          </a:solidFill>
          <a:latin typeface="+mn-lt"/>
        </a:defRPr>
      </a:lvl3pPr>
      <a:lvl4pPr marL="2057400" algn="l" defTabSz="1371600" rtl="0" eaLnBrk="1" latinLnBrk="0" hangingPunct="1">
        <a:defRPr sz="2700" kern="1200">
          <a:solidFill>
            <a:schemeClr val="tx1"/>
          </a:solidFill>
          <a:latin typeface="+mn-lt"/>
        </a:defRPr>
      </a:lvl4pPr>
      <a:lvl5pPr marL="2743200" algn="l" defTabSz="1371600" rtl="0" eaLnBrk="1" latinLnBrk="0" hangingPunct="1">
        <a:defRPr sz="2700" kern="1200">
          <a:solidFill>
            <a:schemeClr val="tx1"/>
          </a:solidFill>
          <a:latin typeface="+mn-lt"/>
        </a:defRPr>
      </a:lvl5pPr>
      <a:lvl6pPr marL="3429000" algn="l" defTabSz="1371600" rtl="0" eaLnBrk="1" latinLnBrk="0" hangingPunct="1">
        <a:defRPr sz="2700" kern="1200">
          <a:solidFill>
            <a:schemeClr val="tx1"/>
          </a:solidFill>
          <a:latin typeface="+mn-lt"/>
        </a:defRPr>
      </a:lvl6pPr>
      <a:lvl7pPr marL="4114800" algn="l" defTabSz="1371600" rtl="0" eaLnBrk="1" latinLnBrk="0" hangingPunct="1">
        <a:defRPr sz="2700" kern="1200">
          <a:solidFill>
            <a:schemeClr val="tx1"/>
          </a:solidFill>
          <a:latin typeface="+mn-lt"/>
        </a:defRPr>
      </a:lvl7pPr>
      <a:lvl8pPr marL="4800600" algn="l" defTabSz="1371600" rtl="0" eaLnBrk="1" latinLnBrk="0" hangingPunct="1">
        <a:defRPr sz="2700" kern="1200">
          <a:solidFill>
            <a:schemeClr val="tx1"/>
          </a:solidFill>
          <a:latin typeface="+mn-lt"/>
        </a:defRPr>
      </a:lvl8pPr>
      <a:lvl9pPr marL="5486400" algn="l" defTabSz="1371600" rtl="0" eaLnBrk="1" latinLnBrk="0" hangingPunct="1">
        <a:defRPr sz="2700" kern="120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矩形 8"/>
          <p:cNvSpPr/>
          <p:nvPr userDrawn="1">
            <p:custDataLst>
              <p:tags r:id="rId12"/>
            </p:custDataLst>
          </p:nvPr>
        </p:nvSpPr>
        <p:spPr>
          <a:xfrm rot="10800000">
            <a:off x="-1" y="0"/>
            <a:ext cx="18288000" cy="10287000"/>
          </a:xfrm>
          <a:prstGeom prst="rect">
            <a:avLst/>
          </a:prstGeom>
          <a:gradFill flip="none" rotWithShape="1">
            <a:gsLst>
              <a:gs pos="0">
                <a:schemeClr val="bg2">
                  <a:lumMod val="60000"/>
                  <a:lumOff val="40000"/>
                </a:schemeClr>
              </a:gs>
              <a:gs pos="100000">
                <a:schemeClr val="bg2"/>
              </a:gs>
              <a:gs pos="58000">
                <a:schemeClr val="bg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ea typeface="Arial" panose="020B0604020202020204" pitchFamily="34" charset="0"/>
              <a:cs typeface="Arial" panose="020B0604020202020204" pitchFamily="34" charset="0"/>
            </a:endParaRPr>
          </a:p>
        </p:txBody>
      </p:sp>
      <p:sp>
        <p:nvSpPr>
          <p:cNvPr id="13" name="矩形 12"/>
          <p:cNvSpPr/>
          <p:nvPr userDrawn="1">
            <p:custDataLst>
              <p:tags r:id="rId13"/>
            </p:custDataLst>
          </p:nvPr>
        </p:nvSpPr>
        <p:spPr>
          <a:xfrm rot="10800000">
            <a:off x="0" y="0"/>
            <a:ext cx="18288000" cy="10287000"/>
          </a:xfrm>
          <a:prstGeom prst="rect">
            <a:avLst/>
          </a:prstGeom>
          <a:gradFill flip="none" rotWithShape="1">
            <a:gsLst>
              <a:gs pos="0">
                <a:schemeClr val="accent1">
                  <a:lumMod val="75000"/>
                  <a:alpha val="50000"/>
                </a:schemeClr>
              </a:gs>
              <a:gs pos="100000">
                <a:schemeClr val="bg2">
                  <a:alpha val="0"/>
                </a:schemeClr>
              </a:gs>
              <a:gs pos="58000">
                <a:schemeClr val="bg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ea typeface="Arial" panose="020B0604020202020204" pitchFamily="34" charset="0"/>
              <a:cs typeface="Arial" panose="020B0604020202020204" pitchFamily="34" charset="0"/>
            </a:endParaRPr>
          </a:p>
        </p:txBody>
      </p:sp>
      <p:sp>
        <p:nvSpPr>
          <p:cNvPr id="10" name="日期占位符 9"/>
          <p:cNvSpPr>
            <a:spLocks noGrp="1"/>
          </p:cNvSpPr>
          <p:nvPr>
            <p:ph type="dt" sz="half" idx="10"/>
            <p:custDataLst>
              <p:tags r:id="rId14"/>
            </p:custDataLst>
          </p:nvPr>
        </p:nvSpPr>
        <p:spPr>
          <a:xfrm>
            <a:off x="1042199" y="9471600"/>
            <a:ext cx="3925802" cy="475200"/>
          </a:xfrm>
        </p:spPr>
        <p:txBody>
          <a:bodyPr/>
          <a:lstStyle>
            <a:lvl1pPr>
              <a:defRPr>
                <a:latin typeface="Arial" panose="020B0604020202020204" pitchFamily="34" charset="0"/>
                <a:ea typeface="Arial" panose="020B0604020202020204" pitchFamily="34" charset="0"/>
                <a:cs typeface="Arial" panose="020B0604020202020204" pitchFamily="34" charset="0"/>
              </a:defRPr>
            </a:lvl1pPr>
          </a:lstStyle>
          <a:p>
            <a:r>
              <a:rPr lang="en-US"/>
              <a:t>Date Area</a:t>
            </a:r>
            <a:endParaRPr lang="en-US"/>
          </a:p>
        </p:txBody>
      </p:sp>
      <p:sp>
        <p:nvSpPr>
          <p:cNvPr id="11" name="页脚占位符 10"/>
          <p:cNvSpPr>
            <a:spLocks noGrp="1"/>
          </p:cNvSpPr>
          <p:nvPr>
            <p:ph type="ftr" sz="quarter" idx="11"/>
            <p:custDataLst>
              <p:tags r:id="rId15"/>
            </p:custDataLst>
          </p:nvPr>
        </p:nvSpPr>
        <p:spPr>
          <a:xfrm>
            <a:off x="6174000" y="9471600"/>
            <a:ext cx="5940000" cy="475200"/>
          </a:xfrm>
        </p:spPr>
        <p:txBody>
          <a:bodyPr/>
          <a:lstStyle>
            <a:lvl1pPr algn="ctr">
              <a:defRPr>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12" name="灯片编号占位符 11"/>
          <p:cNvSpPr>
            <a:spLocks noGrp="1"/>
          </p:cNvSpPr>
          <p:nvPr>
            <p:ph type="sldNum" sz="quarter" idx="12"/>
            <p:custDataLst>
              <p:tags r:id="rId16"/>
            </p:custDataLst>
          </p:nvPr>
        </p:nvSpPr>
        <p:spPr>
          <a:xfrm>
            <a:off x="13316400" y="9471600"/>
            <a:ext cx="3925797" cy="475200"/>
          </a:xfrm>
        </p:spPr>
        <p:txBody>
          <a:bodyPr/>
          <a:lstStyle>
            <a:lvl1pPr algn="r">
              <a:defRPr>
                <a:latin typeface="Arial" panose="020B0604020202020204" pitchFamily="34" charset="0"/>
                <a:ea typeface="Arial" panose="020B0604020202020204" pitchFamily="34" charset="0"/>
                <a:cs typeface="Arial" panose="020B0604020202020204" pitchFamily="34" charset="0"/>
              </a:defRPr>
            </a:lvl1pPr>
          </a:lstStyle>
          <a:p>
            <a:fld id="{49AE70B2-8BF9-45C0-BB95-33D1B9D3A854}" type="slidenum">
              <a:rPr lang="en-US" smtClean="0"/>
            </a:fld>
            <a:endParaRPr lang="en-US" dirty="0"/>
          </a:p>
        </p:txBody>
      </p:sp>
      <p:sp>
        <p:nvSpPr>
          <p:cNvPr id="4" name="文本占位符 3"/>
          <p:cNvSpPr>
            <a:spLocks noGrp="1"/>
          </p:cNvSpPr>
          <p:nvPr>
            <p:ph type="body" idx="1"/>
            <p:custDataLst>
              <p:tags r:id="rId17"/>
            </p:custDataLst>
          </p:nvPr>
        </p:nvSpPr>
        <p:spPr>
          <a:xfrm>
            <a:off x="1042199" y="1840374"/>
            <a:ext cx="16199999" cy="7425071"/>
          </a:xfrm>
          <a:prstGeom prst="rect">
            <a:avLst/>
          </a:prstGeom>
          <a:ln>
            <a:noFill/>
            <a:prstDash val="sysDash"/>
          </a:ln>
        </p:spPr>
        <p:txBody>
          <a:bodyPr vert="horz" lIns="90000" tIns="46800" rIns="90000" bIns="46800" rtlCol="0">
            <a:normAutofit/>
          </a:bodyPr>
          <a:lstStyle/>
          <a:p>
            <a:pPr marR="0" lvl="0">
              <a:spcBef>
                <a:spcPts val="1200"/>
              </a:spcBef>
              <a:spcAft>
                <a:spcPts val="0"/>
              </a:spcAft>
              <a:buClr>
                <a:schemeClr val="accent5"/>
              </a:buClr>
              <a:buSzTx/>
            </a:pPr>
            <a:r>
              <a:rPr lang="en-US" dirty="0">
                <a:latin typeface="+mn-lt"/>
              </a:rPr>
              <a:t>Click to add text</a:t>
            </a:r>
            <a:endParaRPr lang="en-US" dirty="0"/>
          </a:p>
        </p:txBody>
      </p:sp>
      <p:sp>
        <p:nvSpPr>
          <p:cNvPr id="2" name="标题占位符 1"/>
          <p:cNvSpPr>
            <a:spLocks noGrp="1"/>
          </p:cNvSpPr>
          <p:nvPr>
            <p:ph type="title"/>
            <p:custDataLst>
              <p:tags r:id="rId18"/>
            </p:custDataLst>
          </p:nvPr>
        </p:nvSpPr>
        <p:spPr>
          <a:xfrm>
            <a:off x="1042200" y="540000"/>
            <a:ext cx="16200000" cy="1080000"/>
          </a:xfrm>
          <a:prstGeom prst="rect">
            <a:avLst/>
          </a:prstGeom>
          <a:noFill/>
        </p:spPr>
        <p:txBody>
          <a:bodyPr vert="horz" wrap="square" lIns="91440" tIns="0" rIns="91440" bIns="0" rtlCol="0" anchor="b">
            <a:normAutofit/>
          </a:bodyPr>
          <a:lstStyle/>
          <a:p>
            <a:pPr marL="0" marR="0" lvl="0">
              <a:buClrTx/>
              <a:buSzTx/>
              <a:buFontTx/>
            </a:pPr>
            <a:r>
              <a:rPr lang="en-US" dirty="0">
                <a:latin typeface="+mj-lt"/>
              </a:rPr>
              <a:t>Click to add title</a:t>
            </a:r>
            <a:endParaRPr lang="en-US" dirty="0"/>
          </a:p>
        </p:txBody>
      </p:sp>
      <p:sp>
        <p:nvSpPr>
          <p:cNvPr id="5"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700"/>
          </a:p>
        </p:txBody>
      </p:sp>
    </p:spTree>
    <p:custDataLst>
      <p:tags r:id="rId20"/>
    </p:custData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71600" rtl="0" eaLnBrk="1" fontAlgn="auto" latinLnBrk="0" hangingPunct="1">
        <a:lnSpc>
          <a:spcPct val="100000"/>
        </a:lnSpc>
        <a:spcBef>
          <a:spcPct val="0"/>
        </a:spcBef>
        <a:buNone/>
        <a:defRPr kumimoji="0" lang="en-US" sz="4800" b="0" i="0" u="none" strike="noStrike" kern="1200" cap="none" spc="0" normalizeH="0" baseline="0" smtClean="0">
          <a:solidFill>
            <a:schemeClr val="tx1"/>
          </a:solidFill>
          <a:uFillTx/>
          <a:latin typeface="Arial" panose="020B0604020202020204" pitchFamily="34" charset="0"/>
          <a:ea typeface="Arial" panose="020B0604020202020204" pitchFamily="34" charset="0"/>
          <a:cs typeface="Arial" panose="020B0604020202020204" pitchFamily="34" charset="0"/>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kumimoji="0" lang="en-US" sz="2700" b="0" i="0" u="none" strike="noStrike" kern="1200" cap="none" spc="150" normalizeH="0" baseline="0" dirty="0">
          <a:ln>
            <a:noFill/>
            <a:prstDash val="sysDot"/>
          </a:ln>
          <a:solidFill>
            <a:schemeClr val="tx1"/>
          </a:solidFill>
          <a:uFillTx/>
          <a:latin typeface="Arial" panose="020B0604020202020204" pitchFamily="34" charset="0"/>
          <a:ea typeface="Arial" panose="020B0604020202020204" pitchFamily="34" charset="0"/>
          <a:cs typeface="Arial" panose="020B0604020202020204" pitchFamily="34" charset="0"/>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Lst>
        <a:defRPr kumimoji="0" lang="en-US" sz="2400" b="0" i="0" u="none" strike="noStrike" kern="1200" cap="none" spc="150" normalizeH="0" baseline="0" noProof="1" dirty="0">
          <a:solidFill>
            <a:schemeClr val="tx1"/>
          </a:solidFill>
          <a:uFillTx/>
          <a:latin typeface="+mn-ea"/>
          <a:ea typeface="+mn-ea"/>
          <a:cs typeface="MiSans Normal" panose="00000500000000000000" charset="-122"/>
          <a:sym typeface="+mn-ea"/>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kumimoji="0" lang="en-US" sz="2400" b="0" i="0" u="none" strike="noStrike" kern="1200" cap="none" spc="150" normalizeH="0" baseline="0" noProof="1" dirty="0">
          <a:solidFill>
            <a:schemeClr val="tx1"/>
          </a:solidFill>
          <a:uFillTx/>
          <a:latin typeface="+mn-ea"/>
          <a:ea typeface="+mn-ea"/>
          <a:cs typeface="MiSans Normal" panose="00000500000000000000" charset="-122"/>
          <a:sym typeface="+mn-ea"/>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kumimoji="0" lang="en-US" sz="2100" b="0" i="0" u="none" strike="noStrike" kern="1200" cap="none" spc="150" normalizeH="0" baseline="0" noProof="1" dirty="0">
          <a:solidFill>
            <a:schemeClr val="tx1"/>
          </a:solidFill>
          <a:uFillTx/>
          <a:latin typeface="+mn-ea"/>
          <a:ea typeface="+mn-ea"/>
          <a:cs typeface="MiSans Normal" panose="00000500000000000000" charset="-122"/>
          <a:sym typeface="+mn-ea"/>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kumimoji="0" lang="en-US" sz="2100" b="0" i="0" u="none" strike="noStrike" kern="1200" cap="none" spc="150" normalizeH="0" baseline="0" noProof="1" dirty="0">
          <a:solidFill>
            <a:schemeClr val="tx1"/>
          </a:solidFill>
          <a:uFillTx/>
          <a:latin typeface="+mn-ea"/>
          <a:ea typeface="+mn-ea"/>
          <a:cs typeface="MiSans Normal" panose="00000500000000000000" charset="-122"/>
          <a:sym typeface="+mn-ea"/>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3" Type="http://schemas.openxmlformats.org/officeDocument/2006/relationships/notesSlide" Target="../notesSlides/notesSlide1.xml"/><Relationship Id="rId12" Type="http://schemas.openxmlformats.org/officeDocument/2006/relationships/slideLayout" Target="../slideLayouts/slideLayout14.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tags" Target="../tags/tag16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81.xml"/><Relationship Id="rId1" Type="http://schemas.openxmlformats.org/officeDocument/2006/relationships/tags" Target="../tags/tag1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custDataLst>
              <p:tags r:id="rId1"/>
            </p:custDataLst>
          </p:nvPr>
        </p:nvSpPr>
        <p:spPr>
          <a:xfrm>
            <a:off x="1447800" y="6667500"/>
            <a:ext cx="5724525" cy="1769110"/>
          </a:xfrm>
        </p:spPr>
        <p:txBody>
          <a:bodyPr>
            <a:noAutofit/>
          </a:bodyPr>
          <a:lstStyle/>
          <a:p>
            <a:endParaRPr sz="2400" b="1">
              <a:solidFill>
                <a:srgbClr val="004AAD"/>
              </a:solidFill>
              <a:latin typeface="League Spartan" panose="00000800000000000000"/>
              <a:ea typeface="League Spartan" panose="00000800000000000000"/>
              <a:cs typeface="League Spartan" panose="00000800000000000000"/>
              <a:sym typeface="League Spartan" panose="00000800000000000000"/>
            </a:endParaRPr>
          </a:p>
          <a:p>
            <a:r>
              <a:rPr sz="2400" b="1">
                <a:solidFill>
                  <a:schemeClr val="bg1"/>
                </a:solidFill>
                <a:latin typeface="League Spartan" panose="00000800000000000000"/>
                <a:ea typeface="League Spartan" panose="00000800000000000000"/>
                <a:cs typeface="League Spartan" panose="00000800000000000000"/>
                <a:sym typeface="League Spartan" panose="00000800000000000000"/>
              </a:rPr>
              <a:t>PRESENTED BY: MUHTURAMAKRISHNAN</a:t>
            </a:r>
            <a:endParaRPr lang="en-US" sz="2400" b="1">
              <a:solidFill>
                <a:schemeClr val="bg1"/>
              </a:solidFill>
              <a:latin typeface="League Spartan" panose="00000800000000000000"/>
              <a:ea typeface="League Spartan" panose="00000800000000000000"/>
              <a:cs typeface="League Spartan" panose="00000800000000000000"/>
              <a:sym typeface="League Spartan" panose="00000800000000000000"/>
            </a:endParaRPr>
          </a:p>
          <a:p>
            <a:endParaRPr lang="en-US" sz="2400" b="1">
              <a:solidFill>
                <a:schemeClr val="bg1"/>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8" name="标题 7"/>
          <p:cNvSpPr>
            <a:spLocks noGrp="1"/>
          </p:cNvSpPr>
          <p:nvPr>
            <p:ph type="title" idx="1"/>
            <p:custDataLst>
              <p:tags r:id="rId2"/>
            </p:custDataLst>
          </p:nvPr>
        </p:nvSpPr>
        <p:spPr/>
        <p:txBody>
          <a:bodyPr/>
          <a:lstStyle/>
          <a:p>
            <a:r>
              <a:rPr lang="en-US" sz="7200" dirty="0"/>
              <a:t>LUXURY HOUSING ANALYSIS</a:t>
            </a:r>
            <a:endParaRPr lang="en-US" sz="7200" dirty="0"/>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6792707" cy="10287000"/>
            <a:chOff x="0" y="0"/>
            <a:chExt cx="1789026" cy="2709333"/>
          </a:xfrm>
        </p:grpSpPr>
        <p:sp>
          <p:nvSpPr>
            <p:cNvPr id="4" name="Freeform 4"/>
            <p:cNvSpPr/>
            <p:nvPr/>
          </p:nvSpPr>
          <p:spPr>
            <a:xfrm>
              <a:off x="0" y="0"/>
              <a:ext cx="1789026" cy="2709333"/>
            </a:xfrm>
            <a:custGeom>
              <a:avLst/>
              <a:gdLst/>
              <a:ahLst/>
              <a:cxnLst/>
              <a:rect l="l" t="t" r="r" b="b"/>
              <a:pathLst>
                <a:path w="1789026" h="2709333">
                  <a:moveTo>
                    <a:pt x="0" y="0"/>
                  </a:moveTo>
                  <a:lnTo>
                    <a:pt x="1789026" y="0"/>
                  </a:lnTo>
                  <a:lnTo>
                    <a:pt x="1789026" y="2709333"/>
                  </a:lnTo>
                  <a:lnTo>
                    <a:pt x="0" y="2709333"/>
                  </a:lnTo>
                  <a:close/>
                </a:path>
              </a:pathLst>
            </a:custGeom>
            <a:solidFill>
              <a:srgbClr val="004AAD"/>
            </a:solidFill>
          </p:spPr>
        </p:sp>
        <p:sp>
          <p:nvSpPr>
            <p:cNvPr id="5" name="TextBox 5"/>
            <p:cNvSpPr txBox="1"/>
            <p:nvPr/>
          </p:nvSpPr>
          <p:spPr>
            <a:xfrm>
              <a:off x="0" y="-47625"/>
              <a:ext cx="1789026" cy="2756958"/>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5446818" y="8630505"/>
            <a:ext cx="897167" cy="2183545"/>
            <a:chOff x="0" y="0"/>
            <a:chExt cx="236291" cy="575090"/>
          </a:xfrm>
        </p:grpSpPr>
        <p:sp>
          <p:nvSpPr>
            <p:cNvPr id="7" name="Freeform 7"/>
            <p:cNvSpPr/>
            <p:nvPr/>
          </p:nvSpPr>
          <p:spPr>
            <a:xfrm>
              <a:off x="0" y="0"/>
              <a:ext cx="236291" cy="575090"/>
            </a:xfrm>
            <a:custGeom>
              <a:avLst/>
              <a:gdLst/>
              <a:ahLst/>
              <a:cxnLst/>
              <a:rect l="l" t="t" r="r" b="b"/>
              <a:pathLst>
                <a:path w="236291" h="575090">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id="8" name="TextBox 8"/>
            <p:cNvSpPr txBox="1"/>
            <p:nvPr/>
          </p:nvSpPr>
          <p:spPr>
            <a:xfrm>
              <a:off x="0" y="-47625"/>
              <a:ext cx="236291" cy="622715"/>
            </a:xfrm>
            <a:prstGeom prst="rect">
              <a:avLst/>
            </a:prstGeom>
          </p:spPr>
          <p:txBody>
            <a:bodyPr lIns="50800" tIns="50800" rIns="50800" bIns="50800" rtlCol="0" anchor="ctr"/>
            <a:lstStyle/>
            <a:p>
              <a:pPr algn="ctr">
                <a:lnSpc>
                  <a:spcPts val="2660"/>
                </a:lnSpc>
              </a:pPr>
            </a:p>
          </p:txBody>
        </p:sp>
      </p:grpSp>
      <p:grpSp>
        <p:nvGrpSpPr>
          <p:cNvPr id="9" name="Group 9"/>
          <p:cNvGrpSpPr>
            <a:grpSpLocks noChangeAspect="1"/>
          </p:cNvGrpSpPr>
          <p:nvPr/>
        </p:nvGrpSpPr>
        <p:grpSpPr>
          <a:xfrm rot="0">
            <a:off x="7509504" y="2224789"/>
            <a:ext cx="4857773" cy="6528106"/>
            <a:chOff x="0" y="0"/>
            <a:chExt cx="3663950" cy="4923790"/>
          </a:xfrm>
        </p:grpSpPr>
        <p:sp>
          <p:nvSpPr>
            <p:cNvPr id="10" name="Freeform 10"/>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39970" r="-39970"/>
              </a:stretch>
            </a:blipFill>
          </p:spPr>
        </p:sp>
        <p:sp>
          <p:nvSpPr>
            <p:cNvPr id="11" name="Freeform 11"/>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sp>
        <p:nvSpPr>
          <p:cNvPr id="12" name="TextBox 12"/>
          <p:cNvSpPr txBox="1"/>
          <p:nvPr/>
        </p:nvSpPr>
        <p:spPr>
          <a:xfrm>
            <a:off x="518405" y="838024"/>
            <a:ext cx="4243380" cy="1623480"/>
          </a:xfrm>
          <a:prstGeom prst="rect">
            <a:avLst/>
          </a:prstGeom>
        </p:spPr>
        <p:txBody>
          <a:bodyPr lIns="0" tIns="0" rIns="0" bIns="0" rtlCol="0" anchor="t">
            <a:spAutoFit/>
          </a:bodyPr>
          <a:lstStyle/>
          <a:p>
            <a:pPr algn="l">
              <a:lnSpc>
                <a:spcPts val="6590"/>
              </a:lnSpc>
            </a:pPr>
            <a:r>
              <a:rPr lang="en-US" sz="4710">
                <a:solidFill>
                  <a:srgbClr val="FFFFFF"/>
                </a:solidFill>
                <a:latin typeface="League Spartan" panose="00000800000000000000"/>
                <a:ea typeface="League Spartan" panose="00000800000000000000"/>
                <a:cs typeface="League Spartan" panose="00000800000000000000"/>
                <a:sym typeface="League Spartan" panose="00000800000000000000"/>
              </a:rPr>
              <a:t>EXECUTIVE SUMMARY</a:t>
            </a:r>
            <a:endParaRPr lang="en-US" sz="4710">
              <a:solidFill>
                <a:srgbClr val="FFFFFF"/>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3" name="TextBox 13"/>
          <p:cNvSpPr txBox="1"/>
          <p:nvPr/>
        </p:nvSpPr>
        <p:spPr>
          <a:xfrm>
            <a:off x="709411" y="3132229"/>
            <a:ext cx="5634574" cy="968986"/>
          </a:xfrm>
          <a:prstGeom prst="rect">
            <a:avLst/>
          </a:prstGeom>
        </p:spPr>
        <p:txBody>
          <a:bodyPr lIns="0" tIns="0" rIns="0" bIns="0" rtlCol="0" anchor="t">
            <a:spAutoFit/>
          </a:bodyPr>
          <a:lstStyle/>
          <a:p>
            <a:pPr algn="l">
              <a:lnSpc>
                <a:spcPts val="3815"/>
              </a:lnSpc>
              <a:spcBef>
                <a:spcPct val="0"/>
              </a:spcBef>
            </a:pPr>
            <a:r>
              <a:rPr lang="en-US" sz="2725">
                <a:solidFill>
                  <a:srgbClr val="FFFFFF"/>
                </a:solidFill>
                <a:latin typeface="Poppins" panose="00000500000000000000"/>
                <a:ea typeface="Poppins" panose="00000500000000000000"/>
                <a:cs typeface="Poppins" panose="00000500000000000000"/>
                <a:sym typeface="Poppins" panose="00000500000000000000"/>
              </a:rPr>
              <a:t>📈 Luxury housing bookings show steady growth, Q2 leads.</a:t>
            </a:r>
            <a:endParaRPr lang="en-US" sz="2725">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709411" y="4771939"/>
            <a:ext cx="5634574" cy="1348080"/>
          </a:xfrm>
          <a:prstGeom prst="rect">
            <a:avLst/>
          </a:prstGeom>
        </p:spPr>
        <p:txBody>
          <a:bodyPr lIns="0" tIns="0" rIns="0" bIns="0" rtlCol="0" anchor="t">
            <a:spAutoFit/>
          </a:bodyPr>
          <a:lstStyle/>
          <a:p>
            <a:pPr algn="l">
              <a:lnSpc>
                <a:spcPts val="3815"/>
              </a:lnSpc>
            </a:pPr>
            <a:r>
              <a:rPr lang="en-US" sz="2725">
                <a:solidFill>
                  <a:srgbClr val="FFFFFF"/>
                </a:solidFill>
                <a:latin typeface="Poppins" panose="00000500000000000000"/>
                <a:ea typeface="Poppins" panose="00000500000000000000"/>
                <a:cs typeface="Poppins" panose="00000500000000000000"/>
                <a:sym typeface="Poppins" panose="00000500000000000000"/>
              </a:rPr>
              <a:t> 5BHK+ dominates demand in luxury segment</a:t>
            </a:r>
            <a:endParaRPr lang="en-US" sz="272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2975"/>
              </a:lnSpc>
              <a:spcBef>
                <a:spcPct val="0"/>
              </a:spcBef>
            </a:pPr>
          </a:p>
        </p:txBody>
      </p:sp>
      <p:grpSp>
        <p:nvGrpSpPr>
          <p:cNvPr id="15" name="Group 15"/>
          <p:cNvGrpSpPr>
            <a:grpSpLocks noChangeAspect="1"/>
          </p:cNvGrpSpPr>
          <p:nvPr/>
        </p:nvGrpSpPr>
        <p:grpSpPr>
          <a:xfrm rot="0">
            <a:off x="12862577" y="2215264"/>
            <a:ext cx="4857773" cy="6528106"/>
            <a:chOff x="0" y="0"/>
            <a:chExt cx="3663950" cy="4923790"/>
          </a:xfrm>
        </p:grpSpPr>
        <p:sp>
          <p:nvSpPr>
            <p:cNvPr id="16" name="Freeform 16"/>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090" r="-51090"/>
              </a:stretch>
            </a:blipFill>
          </p:spPr>
        </p:sp>
        <p:sp>
          <p:nvSpPr>
            <p:cNvPr id="17" name="Freeform 17"/>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sp>
        <p:nvSpPr>
          <p:cNvPr id="18" name="TextBox 18"/>
          <p:cNvSpPr txBox="1"/>
          <p:nvPr/>
        </p:nvSpPr>
        <p:spPr>
          <a:xfrm>
            <a:off x="709411" y="6331099"/>
            <a:ext cx="5634574" cy="1445236"/>
          </a:xfrm>
          <a:prstGeom prst="rect">
            <a:avLst/>
          </a:prstGeom>
        </p:spPr>
        <p:txBody>
          <a:bodyPr lIns="0" tIns="0" rIns="0" bIns="0" rtlCol="0" anchor="t">
            <a:spAutoFit/>
          </a:bodyPr>
          <a:lstStyle/>
          <a:p>
            <a:pPr algn="l">
              <a:lnSpc>
                <a:spcPts val="3815"/>
              </a:lnSpc>
            </a:pPr>
            <a:r>
              <a:rPr lang="en-US" sz="2725">
                <a:solidFill>
                  <a:srgbClr val="FFFFFF"/>
                </a:solidFill>
                <a:latin typeface="Poppins" panose="00000500000000000000"/>
                <a:ea typeface="Poppins" panose="00000500000000000000"/>
                <a:cs typeface="Poppins" panose="00000500000000000000"/>
                <a:sym typeface="Poppins" panose="00000500000000000000"/>
              </a:rPr>
              <a:t>🌐 Online sales emerging as the top sales channel</a:t>
            </a:r>
            <a:endParaRPr lang="en-US" sz="272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815"/>
              </a:lnSpc>
              <a:spcBef>
                <a:spcPct val="0"/>
              </a:spcBef>
            </a:pPr>
          </a:p>
        </p:txBody>
      </p:sp>
      <p:sp>
        <p:nvSpPr>
          <p:cNvPr id="19" name="TextBox 19"/>
          <p:cNvSpPr txBox="1"/>
          <p:nvPr/>
        </p:nvSpPr>
        <p:spPr>
          <a:xfrm>
            <a:off x="709411" y="7987415"/>
            <a:ext cx="5634574" cy="1445236"/>
          </a:xfrm>
          <a:prstGeom prst="rect">
            <a:avLst/>
          </a:prstGeom>
        </p:spPr>
        <p:txBody>
          <a:bodyPr lIns="0" tIns="0" rIns="0" bIns="0" rtlCol="0" anchor="t">
            <a:spAutoFit/>
          </a:bodyPr>
          <a:lstStyle/>
          <a:p>
            <a:pPr algn="l">
              <a:lnSpc>
                <a:spcPts val="3815"/>
              </a:lnSpc>
            </a:pPr>
            <a:r>
              <a:rPr lang="en-US" sz="2725">
                <a:solidFill>
                  <a:srgbClr val="FFFFFF"/>
                </a:solidFill>
                <a:latin typeface="Poppins" panose="00000500000000000000"/>
                <a:ea typeface="Poppins" panose="00000500000000000000"/>
                <a:cs typeface="Poppins" panose="00000500000000000000"/>
                <a:sym typeface="Poppins" panose="00000500000000000000"/>
              </a:rPr>
              <a:t>📊 Market remains resilient across micro-markets</a:t>
            </a:r>
            <a:endParaRPr lang="en-US" sz="2725">
              <a:solidFill>
                <a:srgbClr val="FFFFFF"/>
              </a:solidFill>
              <a:latin typeface="Poppins" panose="00000500000000000000"/>
              <a:ea typeface="Poppins" panose="00000500000000000000"/>
              <a:cs typeface="Poppins" panose="00000500000000000000"/>
              <a:sym typeface="Poppins" panose="00000500000000000000"/>
            </a:endParaRPr>
          </a:p>
          <a:p>
            <a:pPr algn="l">
              <a:lnSpc>
                <a:spcPts val="3815"/>
              </a:lnSpc>
              <a:spcBef>
                <a:spcPct val="0"/>
              </a:spcBef>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a:grpSpLocks noChangeAspect="1"/>
          </p:cNvGrpSpPr>
          <p:nvPr/>
        </p:nvGrpSpPr>
        <p:grpSpPr>
          <a:xfrm rot="0">
            <a:off x="2336296" y="4065560"/>
            <a:ext cx="2962318" cy="2961981"/>
            <a:chOff x="0" y="0"/>
            <a:chExt cx="6350013" cy="6349289"/>
          </a:xfrm>
        </p:grpSpPr>
        <p:sp>
          <p:nvSpPr>
            <p:cNvPr id="4" name="Freeform 4"/>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2"/>
              <a:stretch>
                <a:fillRect l="-9153" r="-9153"/>
              </a:stretch>
            </a:blipFill>
          </p:spPr>
        </p:sp>
      </p:grpSp>
      <p:grpSp>
        <p:nvGrpSpPr>
          <p:cNvPr id="5" name="Group 5"/>
          <p:cNvGrpSpPr>
            <a:grpSpLocks noChangeAspect="1"/>
          </p:cNvGrpSpPr>
          <p:nvPr/>
        </p:nvGrpSpPr>
        <p:grpSpPr>
          <a:xfrm rot="0">
            <a:off x="7575089" y="4065560"/>
            <a:ext cx="2960881" cy="2960544"/>
            <a:chOff x="0" y="0"/>
            <a:chExt cx="6350013" cy="6349289"/>
          </a:xfrm>
        </p:grpSpPr>
        <p:sp>
          <p:nvSpPr>
            <p:cNvPr id="6" name="Freeform 6"/>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3"/>
              <a:stretch>
                <a:fillRect l="-8166" r="-8166"/>
              </a:stretch>
            </a:blipFill>
          </p:spPr>
        </p:sp>
      </p:grpSp>
      <p:grpSp>
        <p:nvGrpSpPr>
          <p:cNvPr id="7" name="Group 7"/>
          <p:cNvGrpSpPr>
            <a:grpSpLocks noChangeAspect="1"/>
          </p:cNvGrpSpPr>
          <p:nvPr/>
        </p:nvGrpSpPr>
        <p:grpSpPr>
          <a:xfrm rot="0">
            <a:off x="12812445" y="4065560"/>
            <a:ext cx="2960881" cy="2960544"/>
            <a:chOff x="0" y="0"/>
            <a:chExt cx="6350013" cy="6349289"/>
          </a:xfrm>
        </p:grpSpPr>
        <p:sp>
          <p:nvSpPr>
            <p:cNvPr id="8" name="Freeform 8"/>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4"/>
              <a:stretch>
                <a:fillRect t="-615" b="-615"/>
              </a:stretch>
            </a:blipFill>
          </p:spPr>
        </p:sp>
      </p:grpSp>
      <p:sp>
        <p:nvSpPr>
          <p:cNvPr id="9" name="TextBox 9"/>
          <p:cNvSpPr txBox="1"/>
          <p:nvPr/>
        </p:nvSpPr>
        <p:spPr>
          <a:xfrm>
            <a:off x="4638477" y="1644655"/>
            <a:ext cx="8173968" cy="1113790"/>
          </a:xfrm>
          <a:prstGeom prst="rect">
            <a:avLst/>
          </a:prstGeom>
        </p:spPr>
        <p:txBody>
          <a:bodyPr lIns="0" tIns="0" rIns="0" bIns="0" rtlCol="0" anchor="t">
            <a:spAutoFit/>
          </a:bodyPr>
          <a:lstStyle/>
          <a:p>
            <a:pPr algn="ctr">
              <a:lnSpc>
                <a:spcPts val="8685"/>
              </a:lnSpc>
            </a:pPr>
            <a:r>
              <a:rPr lang="en-US" sz="6205" b="1">
                <a:solidFill>
                  <a:srgbClr val="004AAD"/>
                </a:solidFill>
                <a:latin typeface="League Spartan" panose="00000800000000000000"/>
                <a:ea typeface="League Spartan" panose="00000800000000000000"/>
                <a:cs typeface="League Spartan" panose="00000800000000000000"/>
                <a:sym typeface="League Spartan" panose="00000800000000000000"/>
              </a:rPr>
              <a:t>🔧 </a:t>
            </a:r>
            <a:r>
              <a:rPr lang="en-GB" altLang="en-US" sz="6205" b="1">
                <a:solidFill>
                  <a:srgbClr val="004AAD"/>
                </a:solidFill>
                <a:latin typeface="League Spartan" panose="00000800000000000000"/>
                <a:ea typeface="League Spartan" panose="00000800000000000000"/>
                <a:cs typeface="League Spartan" panose="00000800000000000000"/>
                <a:sym typeface="League Spartan" panose="00000800000000000000"/>
              </a:rPr>
              <a:t> </a:t>
            </a:r>
            <a:r>
              <a:rPr lang="en-US" sz="6205" b="1">
                <a:solidFill>
                  <a:srgbClr val="004AAD"/>
                </a:solidFill>
                <a:latin typeface="League Spartan" panose="00000800000000000000"/>
                <a:ea typeface="League Spartan" panose="00000800000000000000"/>
                <a:cs typeface="League Spartan" panose="00000800000000000000"/>
                <a:sym typeface="League Spartan" panose="00000800000000000000"/>
              </a:rPr>
              <a:t>TEC</a:t>
            </a:r>
            <a:r>
              <a:rPr lang="en-GB" altLang="en-US" sz="6205" b="1">
                <a:solidFill>
                  <a:srgbClr val="004AAD"/>
                </a:solidFill>
                <a:latin typeface="League Spartan" panose="00000800000000000000"/>
                <a:ea typeface="League Spartan" panose="00000800000000000000"/>
                <a:cs typeface="League Spartan" panose="00000800000000000000"/>
                <a:sym typeface="League Spartan" panose="00000800000000000000"/>
              </a:rPr>
              <a:t>H</a:t>
            </a:r>
            <a:r>
              <a:rPr lang="en-US" sz="6205" b="1">
                <a:solidFill>
                  <a:srgbClr val="004AAD"/>
                </a:solidFill>
                <a:latin typeface="League Spartan" panose="00000800000000000000"/>
                <a:ea typeface="League Spartan" panose="00000800000000000000"/>
                <a:cs typeface="League Spartan" panose="00000800000000000000"/>
                <a:sym typeface="League Spartan" panose="00000800000000000000"/>
              </a:rPr>
              <a:t> STACK</a:t>
            </a:r>
            <a:endParaRPr lang="en-US" sz="6205" b="1">
              <a:solidFill>
                <a:srgbClr val="004AAD"/>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0" name="TextBox 10"/>
          <p:cNvSpPr txBox="1"/>
          <p:nvPr/>
        </p:nvSpPr>
        <p:spPr>
          <a:xfrm>
            <a:off x="1871310" y="7530929"/>
            <a:ext cx="4247608" cy="1226953"/>
          </a:xfrm>
          <a:prstGeom prst="rect">
            <a:avLst/>
          </a:prstGeom>
        </p:spPr>
        <p:txBody>
          <a:bodyPr lIns="0" tIns="0" rIns="0" bIns="0" rtlCol="0" anchor="t">
            <a:spAutoFit/>
          </a:bodyPr>
          <a:lstStyle/>
          <a:p>
            <a:pPr algn="ctr">
              <a:lnSpc>
                <a:spcPts val="3245"/>
              </a:lnSpc>
            </a:pPr>
            <a:r>
              <a:rPr lang="en-US" sz="2320" b="1">
                <a:solidFill>
                  <a:srgbClr val="303642"/>
                </a:solidFill>
                <a:latin typeface="Poppins Semi-Bold" panose="00000700000000000000"/>
                <a:ea typeface="Poppins Semi-Bold" panose="00000700000000000000"/>
                <a:cs typeface="Poppins Semi-Bold" panose="00000700000000000000"/>
                <a:sym typeface="Poppins Semi-Bold" panose="00000700000000000000"/>
              </a:rPr>
              <a:t>Data Cleaning &amp; Feature Engineering</a:t>
            </a:r>
            <a:endParaRPr lang="en-US" sz="2320" b="1">
              <a:solidFill>
                <a:srgbClr val="303642"/>
              </a:solidFill>
              <a:latin typeface="Poppins Semi-Bold" panose="00000700000000000000"/>
              <a:ea typeface="Poppins Semi-Bold" panose="00000700000000000000"/>
              <a:cs typeface="Poppins Semi-Bold" panose="00000700000000000000"/>
              <a:sym typeface="Poppins Semi-Bold" panose="00000700000000000000"/>
            </a:endParaRPr>
          </a:p>
          <a:p>
            <a:pPr algn="ctr">
              <a:lnSpc>
                <a:spcPts val="3245"/>
              </a:lnSpc>
              <a:spcBef>
                <a:spcPct val="0"/>
              </a:spcBef>
            </a:pPr>
          </a:p>
        </p:txBody>
      </p:sp>
      <p:sp>
        <p:nvSpPr>
          <p:cNvPr id="11" name="TextBox 11"/>
          <p:cNvSpPr txBox="1"/>
          <p:nvPr/>
        </p:nvSpPr>
        <p:spPr>
          <a:xfrm>
            <a:off x="6931726" y="7530929"/>
            <a:ext cx="4247608" cy="1226953"/>
          </a:xfrm>
          <a:prstGeom prst="rect">
            <a:avLst/>
          </a:prstGeom>
        </p:spPr>
        <p:txBody>
          <a:bodyPr lIns="0" tIns="0" rIns="0" bIns="0" rtlCol="0" anchor="t">
            <a:spAutoFit/>
          </a:bodyPr>
          <a:lstStyle/>
          <a:p>
            <a:pPr algn="ctr">
              <a:lnSpc>
                <a:spcPts val="3245"/>
              </a:lnSpc>
            </a:pPr>
            <a:r>
              <a:rPr lang="en-US" sz="2320" b="1">
                <a:solidFill>
                  <a:srgbClr val="303642"/>
                </a:solidFill>
                <a:latin typeface="Poppins Bold" panose="00000800000000000000"/>
                <a:ea typeface="Poppins Bold" panose="00000800000000000000"/>
                <a:cs typeface="Poppins Bold" panose="00000800000000000000"/>
                <a:sym typeface="Poppins Bold" panose="00000800000000000000"/>
              </a:rPr>
              <a:t>Load Clean Data into RDBMS</a:t>
            </a:r>
            <a:endParaRPr lang="en-US" sz="2320" b="1">
              <a:solidFill>
                <a:srgbClr val="303642"/>
              </a:solidFill>
              <a:latin typeface="Poppins Bold" panose="00000800000000000000"/>
              <a:ea typeface="Poppins Bold" panose="00000800000000000000"/>
              <a:cs typeface="Poppins Bold" panose="00000800000000000000"/>
              <a:sym typeface="Poppins Bold" panose="00000800000000000000"/>
            </a:endParaRPr>
          </a:p>
          <a:p>
            <a:pPr algn="ctr">
              <a:lnSpc>
                <a:spcPts val="3245"/>
              </a:lnSpc>
              <a:spcBef>
                <a:spcPct val="0"/>
              </a:spcBef>
            </a:pPr>
          </a:p>
        </p:txBody>
      </p:sp>
      <p:sp>
        <p:nvSpPr>
          <p:cNvPr id="12" name="TextBox 12"/>
          <p:cNvSpPr txBox="1"/>
          <p:nvPr/>
        </p:nvSpPr>
        <p:spPr>
          <a:xfrm>
            <a:off x="12169082" y="7530929"/>
            <a:ext cx="4247608" cy="1226953"/>
          </a:xfrm>
          <a:prstGeom prst="rect">
            <a:avLst/>
          </a:prstGeom>
        </p:spPr>
        <p:txBody>
          <a:bodyPr lIns="0" tIns="0" rIns="0" bIns="0" rtlCol="0" anchor="t">
            <a:spAutoFit/>
          </a:bodyPr>
          <a:lstStyle/>
          <a:p>
            <a:pPr algn="ctr">
              <a:lnSpc>
                <a:spcPts val="3245"/>
              </a:lnSpc>
            </a:pPr>
            <a:r>
              <a:rPr lang="en-US" sz="2320" b="1">
                <a:solidFill>
                  <a:srgbClr val="303642"/>
                </a:solidFill>
                <a:latin typeface="Poppins Bold" panose="00000800000000000000"/>
                <a:ea typeface="Poppins Bold" panose="00000800000000000000"/>
                <a:cs typeface="Poppins Bold" panose="00000800000000000000"/>
                <a:sym typeface="Poppins Bold" panose="00000800000000000000"/>
              </a:rPr>
              <a:t>Power BI — Interactive Dashboard</a:t>
            </a:r>
            <a:endParaRPr lang="en-US" sz="2320" b="1">
              <a:solidFill>
                <a:srgbClr val="303642"/>
              </a:solidFill>
              <a:latin typeface="Poppins Bold" panose="00000800000000000000"/>
              <a:ea typeface="Poppins Bold" panose="00000800000000000000"/>
              <a:cs typeface="Poppins Bold" panose="00000800000000000000"/>
              <a:sym typeface="Poppins Bold" panose="00000800000000000000"/>
            </a:endParaRPr>
          </a:p>
          <a:p>
            <a:pPr algn="ctr">
              <a:lnSpc>
                <a:spcPts val="3245"/>
              </a:lnSpc>
              <a:spcBef>
                <a:spcPct val="0"/>
              </a:spcBef>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p:cNvSpPr/>
          <p:nvPr/>
        </p:nvSpPr>
        <p:spPr>
          <a:xfrm>
            <a:off x="6388341" y="4823903"/>
            <a:ext cx="11316625" cy="5463097"/>
          </a:xfrm>
          <a:custGeom>
            <a:avLst/>
            <a:gdLst/>
            <a:ahLst/>
            <a:cxnLst/>
            <a:rect l="l" t="t" r="r" b="b"/>
            <a:pathLst>
              <a:path w="11316625" h="5463097">
                <a:moveTo>
                  <a:pt x="0" y="0"/>
                </a:moveTo>
                <a:lnTo>
                  <a:pt x="11316625" y="0"/>
                </a:lnTo>
                <a:lnTo>
                  <a:pt x="11316625" y="5463097"/>
                </a:lnTo>
                <a:lnTo>
                  <a:pt x="0" y="5463097"/>
                </a:lnTo>
                <a:lnTo>
                  <a:pt x="0" y="0"/>
                </a:lnTo>
                <a:close/>
              </a:path>
            </a:pathLst>
          </a:custGeom>
          <a:blipFill>
            <a:blip r:embed="rId2"/>
            <a:stretch>
              <a:fillRect t="-10354"/>
            </a:stretch>
          </a:blipFill>
        </p:spPr>
      </p:sp>
      <p:sp>
        <p:nvSpPr>
          <p:cNvPr id="4" name="TextBox 4"/>
          <p:cNvSpPr txBox="1"/>
          <p:nvPr/>
        </p:nvSpPr>
        <p:spPr>
          <a:xfrm>
            <a:off x="1028700" y="1573528"/>
            <a:ext cx="6021380" cy="853860"/>
          </a:xfrm>
          <a:prstGeom prst="rect">
            <a:avLst/>
          </a:prstGeom>
        </p:spPr>
        <p:txBody>
          <a:bodyPr lIns="0" tIns="0" rIns="0" bIns="0" rtlCol="0" anchor="t">
            <a:spAutoFit/>
          </a:bodyPr>
          <a:lstStyle/>
          <a:p>
            <a:pPr algn="l">
              <a:lnSpc>
                <a:spcPts val="7010"/>
              </a:lnSpc>
            </a:pPr>
            <a:r>
              <a:rPr lang="en-US" sz="5010" b="1" u="sng">
                <a:solidFill>
                  <a:srgbClr val="004AAD"/>
                </a:solidFill>
                <a:latin typeface="League Spartan" panose="00000800000000000000"/>
                <a:ea typeface="League Spartan" panose="00000800000000000000"/>
                <a:cs typeface="League Spartan" panose="00000800000000000000"/>
                <a:sym typeface="League Spartan" panose="00000800000000000000"/>
              </a:rPr>
              <a:t>MARKET TRENDS </a:t>
            </a:r>
            <a:endParaRPr lang="en-US" sz="5010" b="1" u="sng">
              <a:solidFill>
                <a:srgbClr val="004AAD"/>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5" name="TextBox 5"/>
          <p:cNvSpPr txBox="1"/>
          <p:nvPr/>
        </p:nvSpPr>
        <p:spPr>
          <a:xfrm>
            <a:off x="1253853" y="3711408"/>
            <a:ext cx="5571074" cy="1921486"/>
          </a:xfrm>
          <a:prstGeom prst="rect">
            <a:avLst/>
          </a:prstGeom>
        </p:spPr>
        <p:txBody>
          <a:bodyPr lIns="0" tIns="0" rIns="0" bIns="0" rtlCol="0" anchor="t">
            <a:spAutoFit/>
          </a:bodyPr>
          <a:lstStyle/>
          <a:p>
            <a:pPr algn="l">
              <a:lnSpc>
                <a:spcPts val="3815"/>
              </a:lnSpc>
            </a:pPr>
            <a:r>
              <a:rPr lang="en-US" sz="2725" b="1">
                <a:solidFill>
                  <a:srgbClr val="000000"/>
                </a:solidFill>
                <a:latin typeface="Poppins Bold" panose="00000800000000000000"/>
                <a:ea typeface="Poppins Bold" panose="00000800000000000000"/>
                <a:cs typeface="Poppins Bold" panose="00000800000000000000"/>
                <a:sym typeface="Poppins Bold" panose="00000800000000000000"/>
              </a:rPr>
              <a:t>Trend line chart showing consistent quarterly growth in bookings</a:t>
            </a:r>
            <a:endParaRPr lang="en-US" sz="2725"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l">
              <a:lnSpc>
                <a:spcPts val="3815"/>
              </a:lnSpc>
              <a:spcBef>
                <a:spcPct val="0"/>
              </a:spcBef>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1"/>
            <p:custDataLst>
              <p:tags r:id="rId1"/>
            </p:custDataLst>
          </p:nvPr>
        </p:nvSpPr>
        <p:spPr>
          <a:xfrm>
            <a:off x="2188845" y="874395"/>
            <a:ext cx="9514840" cy="1062355"/>
          </a:xfrm>
        </p:spPr>
        <p:txBody>
          <a:bodyPr>
            <a:normAutofit fontScale="90000"/>
          </a:bodyPr>
          <a:lstStyle/>
          <a:p>
            <a:r>
              <a:rPr lang="en-GB" altLang="en-US"/>
              <a:t>Business Insights</a:t>
            </a:r>
            <a:endParaRPr lang="en-GB" altLang="en-US"/>
          </a:p>
        </p:txBody>
      </p:sp>
      <p:cxnSp>
        <p:nvCxnSpPr>
          <p:cNvPr id="2" name="直接连接符 1"/>
          <p:cNvCxnSpPr/>
          <p:nvPr>
            <p:custDataLst>
              <p:tags r:id="rId2"/>
            </p:custDataLst>
          </p:nvPr>
        </p:nvCxnSpPr>
        <p:spPr>
          <a:xfrm>
            <a:off x="1566403" y="7767692"/>
            <a:ext cx="68084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序号"/>
          <p:cNvSpPr txBox="1"/>
          <p:nvPr>
            <p:custDataLst>
              <p:tags r:id="rId3"/>
            </p:custDataLst>
          </p:nvPr>
        </p:nvSpPr>
        <p:spPr>
          <a:xfrm>
            <a:off x="1320165" y="3390648"/>
            <a:ext cx="4205341" cy="1648775"/>
          </a:xfrm>
          <a:prstGeom prst="rect">
            <a:avLst/>
          </a:prstGeom>
          <a:noFill/>
        </p:spPr>
        <p:txBody>
          <a:bodyPr vert="horz" wrap="square" lIns="107632" tIns="0" rIns="0" bIns="0" rtlCol="0" anchor="t">
            <a:normAutofit fontScale="90000" lnSpcReduction="10000"/>
          </a:bodyPr>
          <a:p>
            <a:pPr lvl="0" algn="l">
              <a:buClrTx/>
              <a:buSzTx/>
              <a:buFontTx/>
            </a:pPr>
            <a:r>
              <a:rPr lang="en-US" altLang="zh-CN" sz="9900" b="1" dirty="0">
                <a:solidFill>
                  <a:schemeClr val="bg1">
                    <a:lumMod val="75000"/>
                  </a:schemeClr>
                </a:solidFill>
                <a:latin typeface="+mj-lt"/>
                <a:ea typeface="+mj-ea"/>
                <a:cs typeface="Arial" panose="020B0604020202020204" pitchFamily="34" charset="0"/>
                <a:sym typeface="+mn-ea"/>
              </a:rPr>
              <a:t>01</a:t>
            </a:r>
            <a:endParaRPr lang="en-US" altLang="zh-CN" sz="9900" b="1" dirty="0">
              <a:solidFill>
                <a:schemeClr val="bg1">
                  <a:lumMod val="75000"/>
                </a:schemeClr>
              </a:solidFill>
              <a:latin typeface="+mj-lt"/>
              <a:ea typeface="+mj-ea"/>
              <a:cs typeface="Arial" panose="020B0604020202020204" pitchFamily="34" charset="0"/>
              <a:sym typeface="+mn-ea"/>
            </a:endParaRPr>
          </a:p>
        </p:txBody>
      </p:sp>
      <p:sp>
        <p:nvSpPr>
          <p:cNvPr id="5" name="标题"/>
          <p:cNvSpPr txBox="1"/>
          <p:nvPr>
            <p:custDataLst>
              <p:tags r:id="rId4"/>
            </p:custDataLst>
          </p:nvPr>
        </p:nvSpPr>
        <p:spPr>
          <a:xfrm>
            <a:off x="1320165" y="4776470"/>
            <a:ext cx="3994785" cy="4783455"/>
          </a:xfrm>
          <a:prstGeom prst="rect">
            <a:avLst/>
          </a:prstGeom>
          <a:noFill/>
        </p:spPr>
        <p:txBody>
          <a:bodyPr wrap="square" lIns="137160" tIns="0" rIns="137160" bIns="0" rtlCol="0" anchor="ctr" anchorCtr="0"/>
          <a:p>
            <a:pPr lvl="0" algn="l">
              <a:buClrTx/>
              <a:buSzTx/>
              <a:buFontTx/>
            </a:pPr>
            <a:r>
              <a:rPr lang="zh-CN" altLang="en-US" sz="2000" b="1" dirty="0">
                <a:solidFill>
                  <a:srgbClr val="7030A0"/>
                </a:solidFill>
                <a:latin typeface="+mj-ea"/>
                <a:ea typeface="+mj-ea"/>
                <a:cs typeface="Arial" panose="020B0604020202020204" pitchFamily="34" charset="0"/>
                <a:sym typeface="+mn-ea"/>
              </a:rPr>
              <a:t>1. Market Trends:A line chart analysis reveals a significant surge in bookings in Whitefield and Sarjapur between Q2 and Q3. Specifically, these locations experienced a 20% increase in bookingsThis growth could be attributed to factors such as improved infrastructure, increased commercial activity, or changing residential preferences.</a:t>
            </a:r>
            <a:endParaRPr lang="zh-CN" altLang="en-US" sz="2000" b="1" dirty="0">
              <a:solidFill>
                <a:srgbClr val="7030A0"/>
              </a:solidFill>
              <a:latin typeface="+mj-ea"/>
              <a:ea typeface="+mj-ea"/>
              <a:cs typeface="Arial" panose="020B0604020202020204" pitchFamily="34" charset="0"/>
              <a:sym typeface="+mn-ea"/>
            </a:endParaRPr>
          </a:p>
        </p:txBody>
      </p:sp>
      <p:cxnSp>
        <p:nvCxnSpPr>
          <p:cNvPr id="6" name="直接连接符 5"/>
          <p:cNvCxnSpPr/>
          <p:nvPr>
            <p:custDataLst>
              <p:tags r:id="rId5"/>
            </p:custDataLst>
          </p:nvPr>
        </p:nvCxnSpPr>
        <p:spPr>
          <a:xfrm>
            <a:off x="7470448" y="7767692"/>
            <a:ext cx="68084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序号"/>
          <p:cNvSpPr txBox="1"/>
          <p:nvPr>
            <p:custDataLst>
              <p:tags r:id="rId6"/>
            </p:custDataLst>
          </p:nvPr>
        </p:nvSpPr>
        <p:spPr>
          <a:xfrm>
            <a:off x="7238815" y="3390648"/>
            <a:ext cx="4205341" cy="1648775"/>
          </a:xfrm>
          <a:prstGeom prst="rect">
            <a:avLst/>
          </a:prstGeom>
          <a:noFill/>
        </p:spPr>
        <p:txBody>
          <a:bodyPr vert="horz" wrap="square" lIns="107632" tIns="0" rIns="0" bIns="0" rtlCol="0" anchor="t">
            <a:normAutofit fontScale="90000" lnSpcReduction="10000"/>
          </a:bodyPr>
          <a:p>
            <a:pPr lvl="0" algn="l">
              <a:buClrTx/>
              <a:buSzTx/>
              <a:buFontTx/>
            </a:pPr>
            <a:r>
              <a:rPr lang="en-US" altLang="zh-CN" sz="9900" b="1" dirty="0">
                <a:solidFill>
                  <a:schemeClr val="bg1">
                    <a:lumMod val="75000"/>
                  </a:schemeClr>
                </a:solidFill>
                <a:latin typeface="+mj-lt"/>
                <a:ea typeface="+mj-ea"/>
                <a:cs typeface="Arial" panose="020B0604020202020204" pitchFamily="34" charset="0"/>
                <a:sym typeface="+mn-ea"/>
              </a:rPr>
              <a:t>02</a:t>
            </a:r>
            <a:endParaRPr lang="en-US" altLang="zh-CN" sz="9900" b="1" dirty="0">
              <a:solidFill>
                <a:schemeClr val="bg1">
                  <a:lumMod val="75000"/>
                </a:schemeClr>
              </a:solidFill>
              <a:latin typeface="+mj-lt"/>
              <a:ea typeface="+mj-ea"/>
              <a:cs typeface="Arial" panose="020B0604020202020204" pitchFamily="34" charset="0"/>
              <a:sym typeface="+mn-ea"/>
            </a:endParaRPr>
          </a:p>
        </p:txBody>
      </p:sp>
      <p:sp>
        <p:nvSpPr>
          <p:cNvPr id="11" name="标题"/>
          <p:cNvSpPr txBox="1"/>
          <p:nvPr>
            <p:custDataLst>
              <p:tags r:id="rId7"/>
            </p:custDataLst>
          </p:nvPr>
        </p:nvSpPr>
        <p:spPr>
          <a:xfrm>
            <a:off x="7224395" y="4876800"/>
            <a:ext cx="4329430" cy="4629785"/>
          </a:xfrm>
          <a:prstGeom prst="rect">
            <a:avLst/>
          </a:prstGeom>
          <a:noFill/>
        </p:spPr>
        <p:txBody>
          <a:bodyPr wrap="square" lIns="137160" tIns="0" rIns="137160" bIns="0" rtlCol="0" anchor="ctr" anchorCtr="0"/>
          <a:p>
            <a:pPr lvl="0" algn="l">
              <a:buClrTx/>
              <a:buSzTx/>
              <a:buFontTx/>
            </a:pPr>
            <a:r>
              <a:rPr lang="zh-CN" altLang="en-US" sz="2000" b="1" dirty="0">
                <a:solidFill>
                  <a:srgbClr val="7030A0"/>
                </a:solidFill>
                <a:latin typeface="+mj-ea"/>
                <a:ea typeface="+mj-ea"/>
                <a:cs typeface="Arial" panose="020B0604020202020204" pitchFamily="34" charset="0"/>
                <a:sym typeface="+mn-ea"/>
              </a:rPr>
              <a:t>2. Builder Performance:Analyzing builder performance through a combination of bar charts and tables highlights key players and their strengths. While Prestige and Sobha lead in overall revenue generation, Total Environment stands out with the highest average ticket size per booking.  Understanding these nuances is crucial for benchmarking and competitive analysis.</a:t>
            </a:r>
            <a:endParaRPr lang="zh-CN" altLang="en-US" sz="2000" b="1" dirty="0">
              <a:solidFill>
                <a:srgbClr val="7030A0"/>
              </a:solidFill>
              <a:latin typeface="+mj-ea"/>
              <a:ea typeface="+mj-ea"/>
              <a:cs typeface="Arial" panose="020B0604020202020204" pitchFamily="34" charset="0"/>
              <a:sym typeface="+mn-ea"/>
            </a:endParaRPr>
          </a:p>
        </p:txBody>
      </p:sp>
      <p:cxnSp>
        <p:nvCxnSpPr>
          <p:cNvPr id="13" name="直接连接符 12"/>
          <p:cNvCxnSpPr/>
          <p:nvPr>
            <p:custDataLst>
              <p:tags r:id="rId8"/>
            </p:custDataLst>
          </p:nvPr>
        </p:nvCxnSpPr>
        <p:spPr>
          <a:xfrm>
            <a:off x="13374493" y="7767692"/>
            <a:ext cx="68084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序号"/>
          <p:cNvSpPr txBox="1"/>
          <p:nvPr>
            <p:custDataLst>
              <p:tags r:id="rId9"/>
            </p:custDataLst>
          </p:nvPr>
        </p:nvSpPr>
        <p:spPr>
          <a:xfrm>
            <a:off x="13128254" y="3314448"/>
            <a:ext cx="4205341" cy="1648775"/>
          </a:xfrm>
          <a:prstGeom prst="rect">
            <a:avLst/>
          </a:prstGeom>
          <a:noFill/>
        </p:spPr>
        <p:txBody>
          <a:bodyPr vert="horz" wrap="square" lIns="107632" tIns="0" rIns="0" bIns="0" rtlCol="0" anchor="t">
            <a:normAutofit fontScale="90000" lnSpcReduction="10000"/>
          </a:bodyPr>
          <a:p>
            <a:pPr lvl="0" algn="l">
              <a:buClrTx/>
              <a:buSzTx/>
              <a:buFontTx/>
            </a:pPr>
            <a:r>
              <a:rPr lang="en-US" altLang="zh-CN" sz="9900" b="1" dirty="0">
                <a:solidFill>
                  <a:schemeClr val="bg1">
                    <a:lumMod val="75000"/>
                  </a:schemeClr>
                </a:solidFill>
                <a:latin typeface="+mj-lt"/>
                <a:ea typeface="+mj-ea"/>
                <a:cs typeface="Arial" panose="020B0604020202020204" pitchFamily="34" charset="0"/>
                <a:sym typeface="+mn-ea"/>
              </a:rPr>
              <a:t>03</a:t>
            </a:r>
            <a:endParaRPr lang="en-US" altLang="zh-CN" sz="9900" b="1" dirty="0">
              <a:solidFill>
                <a:schemeClr val="bg1">
                  <a:lumMod val="75000"/>
                </a:schemeClr>
              </a:solidFill>
              <a:latin typeface="+mj-lt"/>
              <a:ea typeface="+mj-ea"/>
              <a:cs typeface="Arial" panose="020B0604020202020204" pitchFamily="34" charset="0"/>
              <a:sym typeface="+mn-ea"/>
            </a:endParaRPr>
          </a:p>
        </p:txBody>
      </p:sp>
      <p:sp>
        <p:nvSpPr>
          <p:cNvPr id="19" name="标题"/>
          <p:cNvSpPr txBox="1"/>
          <p:nvPr>
            <p:custDataLst>
              <p:tags r:id="rId10"/>
            </p:custDataLst>
          </p:nvPr>
        </p:nvSpPr>
        <p:spPr>
          <a:xfrm>
            <a:off x="13127990" y="4962525"/>
            <a:ext cx="4010025" cy="4521200"/>
          </a:xfrm>
          <a:prstGeom prst="rect">
            <a:avLst/>
          </a:prstGeom>
          <a:noFill/>
        </p:spPr>
        <p:txBody>
          <a:bodyPr wrap="square" lIns="137160" tIns="0" rIns="137160" bIns="0" rtlCol="0" anchor="ctr" anchorCtr="0"/>
          <a:p>
            <a:pPr lvl="0" algn="l">
              <a:buClrTx/>
              <a:buSzTx/>
              <a:buFontTx/>
            </a:pPr>
            <a:r>
              <a:rPr lang="zh-CN" altLang="en-US" sz="2000" b="1" dirty="0">
                <a:solidFill>
                  <a:srgbClr val="7030A0"/>
                </a:solidFill>
                <a:latin typeface="+mj-ea"/>
                <a:ea typeface="+mj-ea"/>
                <a:cs typeface="Arial" panose="020B0604020202020204" pitchFamily="34" charset="0"/>
                <a:sym typeface="+mn-ea"/>
              </a:rPr>
              <a:t>3. Amenity ImpactA scatter plot analysis demonstrates a clear correlation between amenity scores and booking conversion rates. Projects with an amenity score above 8 exhibit a 30% higher booking conversion rate on average. This underscores the importance of investing in high-quality amenities to attract potential buyers and improve conversion rates.</a:t>
            </a:r>
            <a:endParaRPr lang="zh-CN" altLang="en-US" sz="2000" b="1" dirty="0">
              <a:solidFill>
                <a:srgbClr val="7030A0"/>
              </a:solidFill>
              <a:latin typeface="+mj-ea"/>
              <a:ea typeface="+mj-ea"/>
              <a:cs typeface="Arial" panose="020B0604020202020204" pitchFamily="34" charset="0"/>
              <a:sym typeface="+mn-ea"/>
            </a:endParaRPr>
          </a:p>
        </p:txBody>
      </p:sp>
    </p:spTree>
    <p:custDataLst>
      <p:tags r:id="rId1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idx="1"/>
            <p:custDataLst>
              <p:tags r:id="rId1"/>
            </p:custDataLst>
          </p:nvPr>
        </p:nvSpPr>
        <p:spPr>
          <a:xfrm>
            <a:off x="1071563" y="2952605"/>
            <a:ext cx="9508808" cy="3294843"/>
          </a:xfrm>
        </p:spPr>
        <p:txBody>
          <a:bodyPr/>
          <a:lstStyle/>
          <a:p>
            <a:r>
              <a:rPr lang="en-US"/>
              <a:t>THANK YOU</a:t>
            </a:r>
            <a:endParaRPr lang="en-US"/>
          </a:p>
        </p:txBody>
      </p:sp>
    </p:spTree>
    <p:custDataLst>
      <p:tags r:id="rId2"/>
    </p:custDataLst>
  </p:cSld>
  <p:clrMapOvr>
    <a:masterClrMapping/>
  </p:clrMapOvr>
</p:sld>
</file>

<file path=ppt/tags/tag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03.xml><?xml version="1.0" encoding="utf-8"?>
<p:tagLst xmlns:p="http://schemas.openxmlformats.org/presentationml/2006/main">
  <p:tag name="KSO_WM_UNIT_ISCONTENTSTITLE" val="1"/>
  <p:tag name="KSO_WM_UNIT_ISNUMDGMTITLE" val="0"/>
  <p:tag name="KSO_WM_UNIT_PRESET_TEXT" val="CONTENTS"/>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0.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_4*e*1"/>
  <p:tag name="KSO_WM_UNIT_LAYERLEVEL" val="1"/>
  <p:tag name="KSO_WM_TAG_VERSION" val="3.0"/>
  <p:tag name="KSO_WM_BEAUTIFY_FLAG" val="#wm#"/>
</p:tagLst>
</file>

<file path=ppt/tags/tag111.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9"/>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117.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118.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119.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12.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23.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6*a*1"/>
  <p:tag name="KSO_WM_UNIT_LAYERLEVEL" val="1"/>
  <p:tag name="KSO_WM_TAG_VERSION" val="3.0"/>
  <p:tag name="KSO_WM_BEAUTIFY_FLAG" val="#wm#"/>
</p:tagLst>
</file>

<file path=ppt/tags/tag124.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12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12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12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31.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7*a*1"/>
  <p:tag name="KSO_WM_UNIT_LAYERLEVEL" val="1"/>
  <p:tag name="KSO_WM_TAG_VERSION" val="3.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38.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4.xml><?xml version="1.0" encoding="utf-8"?>
<p:tagLst xmlns:p="http://schemas.openxmlformats.org/presentationml/2006/main">
  <p:tag name="KSO_WM_UNIT_LINE_FORE_SCHEMECOLOR_INDEX_BRIGHTNESS" val="0"/>
  <p:tag name="KSO_WM_UNIT_LINE_FORE_SCHEMECOLOR_INDEX" val="6"/>
  <p:tag name="KSO_WM_UNIT_LINE_FILL_TYPE" val="2"/>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1"/>
  <p:tag name="KSO_WM_UNIT_ID" val="_2*i*1"/>
  <p:tag name="KSO_WM_UNIT_LAYERLEVEL" val="1"/>
  <p:tag name="KSO_WM_TAG_VERSION" val="3.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2"/>
  <p:tag name="KSO_WM_UNIT_ID" val="_10*i*2"/>
  <p:tag name="KSO_WM_UNIT_LAYERLEVEL" val="1"/>
  <p:tag name="KSO_WM_TAG_VERSION" val="3.0"/>
  <p:tag name="KSO_WM_BEAUTIFY_FLAG" val="#wm#"/>
</p:tagLst>
</file>

<file path=ppt/tags/tag143.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titlestyle"/>
  <p:tag name="KSO_WM_UNIT_TYPE" val="b"/>
  <p:tag name="KSO_WM_UNIT_INDEX" val="1"/>
  <p:tag name="KSO_WM_UNIT_ID" val="_10*b*1"/>
  <p:tag name="KSO_WM_UNIT_LAYERLEVEL" val="1"/>
  <p:tag name="KSO_WM_TAG_VERSION" val="3.0"/>
  <p:tag name="KSO_WM_BEAUTIFY_FLAG" val="#wm#"/>
</p:tagLst>
</file>

<file path=ppt/tags/tag144.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10*a*1"/>
  <p:tag name="KSO_WM_UNIT_LAYERLEVEL" val="1"/>
  <p:tag name="KSO_WM_TAG_VERSION" val="3.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15.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151.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1*f*1"/>
  <p:tag name="KSO_WM_UNIT_LAYERLEVEL" val="1"/>
  <p:tag name="KSO_WM_TAG_VERSION" val="3.0"/>
  <p:tag name="KSO_WM_BEAUTIFY_FLAG" val="#wm#"/>
</p:tagLst>
</file>

<file path=ppt/tags/tag152.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6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67"/>
</p:tagLst>
</file>

<file path=ppt/tags/tag16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67"/>
</p:tagLst>
</file>

<file path=ppt/tags/tag164.xml><?xml version="1.0" encoding="utf-8"?>
<p:tagLst xmlns:p="http://schemas.openxmlformats.org/presentationml/2006/main">
  <p:tag name="KSO_WM_SPECIAL_SOURCE" val="bdnull"/>
  <p:tag name="KSO_WM_TEMPLATE_THUMBS_INDEX" val="1、9"/>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67"/>
</p:tagLst>
</file>

<file path=ppt/tags/tag165.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5"/>
  <p:tag name="KSO_WM_TEMPLATE_MASTER_TYPE" val="0"/>
  <p:tag name="KSO_WM_TEMPLATE_COLOR_TYPE" val="1"/>
  <p:tag name="KSO_WM_UNIT_SHOW_EDIT_AREA_INDICATION" val="1"/>
</p:tagLst>
</file>

<file path=ppt/tags/tag166.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custom20233467_1*f*1"/>
  <p:tag name="KSO_WM_TEMPLATE_CATEGORY" val="custom"/>
  <p:tag name="KSO_WM_TEMPLATE_INDEX" val="20233467"/>
  <p:tag name="KSO_WM_UNIT_LAYERLEVEL" val="1"/>
  <p:tag name="KSO_WM_TAG_VERSION" val="3.0"/>
  <p:tag name="KSO_WM_BEAUTIFY_FLAG" val="#wm#"/>
  <p:tag name="KSO_WM_UNIT_PRESET_TEXT" val="Name"/>
</p:tagLst>
</file>

<file path=ppt/tags/tag1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67_1*a*1"/>
  <p:tag name="KSO_WM_TEMPLATE_CATEGORY" val="custom"/>
  <p:tag name="KSO_WM_TEMPLATE_INDEX" val="20233467"/>
  <p:tag name="KSO_WM_UNIT_LAYERLEVEL" val="1"/>
  <p:tag name="KSO_WM_TAG_VERSION" val="3.0"/>
  <p:tag name="KSO_WM_BEAUTIFY_FLAG" val="#wm#"/>
  <p:tag name="KSO_WM_UNIT_PRESET_TEXT" val="Your title here"/>
</p:tagLst>
</file>

<file path=ppt/tags/tag168.xml><?xml version="1.0" encoding="utf-8"?>
<p:tagLst xmlns:p="http://schemas.openxmlformats.org/presentationml/2006/main">
  <p:tag name="KSO_WM_SLIDE_CONTENT_AREA" val="{&quot;left&quot;:&quot;45.5&quot;,&quot;top&quot;:&quot;113.15&quot;,&quot;width&quot;:&quot;527.9&quot;,&quot;height&quot;:&quot;299.25&quot;}"/>
  <p:tag name="KSO_WM_SPECIAL_SOURCE" val="bdnull"/>
  <p:tag name="KSO_WM_TEMPLATE_THUMBS_INDEX" val="1、9"/>
  <p:tag name="KSO_WM_SLIDE_ID" val="custom20233467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67"/>
  <p:tag name="KSO_WM_SLIDE_LAYOUT" val="a_f"/>
  <p:tag name="KSO_WM_SLIDE_LAYOUT_CNT" val="1_1"/>
</p:tagLst>
</file>

<file path=ppt/tags/tag169.xml><?xml version="1.0" encoding="utf-8"?>
<p:tagLst xmlns:p="http://schemas.openxmlformats.org/presentationml/2006/main">
  <p:tag name="KSO_WM_UNIT_ISCONTENTSTITLE" val="1"/>
  <p:tag name="KSO_WM_UNIT_ISNUMDGMTITLE" val="0"/>
  <p:tag name="KSO_WM_UNIT_PRESET_TEXT" val="Contents "/>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408_4*a*1"/>
  <p:tag name="KSO_WM_TEMPLATE_CATEGORY" val="custom"/>
  <p:tag name="KSO_WM_TEMPLATE_INDEX" val="20233408"/>
  <p:tag name="KSO_WM_UNIT_LAYERLEVEL" val="1"/>
  <p:tag name="KSO_WM_TAG_VERSION" val="3.0"/>
  <p:tag name="KSO_WM_BEAUTIFY_FLAG" val="#wm#"/>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70.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wm#"/>
  <p:tag name="KSO_WM_UNIT_HIGHLIGHT" val="0"/>
  <p:tag name="KSO_WM_UNIT_COMPATIBLE" val="0"/>
  <p:tag name="KSO_WM_UNIT_DIAGRAM_ISNUMVISUAL" val="0"/>
  <p:tag name="KSO_WM_UNIT_DIAGRAM_ISREFERUNIT" val="0"/>
  <p:tag name="KSO_WM_UNIT_ID" val="custom20230272_3*l_h_i*1_1_1"/>
  <p:tag name="KSO_WM_TEMPLATE_CATEGORY" val="custom"/>
  <p:tag name="KSO_WM_TEMPLATE_INDEX" val="20230272"/>
  <p:tag name="KSO_WM_UNIT_LAYERLEVEL" val="1_1_1"/>
  <p:tag name="KSO_WM_TAG_VERSION" val="1.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8"/>
  <p:tag name="KSO_WM_DIAGRAM_MIN_ITEMCNT" val="2"/>
  <p:tag name="KSO_WM_DIAGRAM_VIRTUALLY_FRAME" val="{&quot;height&quot;:528.9647277832031,&quot;left&quot;:103.95,&quot;top&quot;:232.48015579343783,&quot;width&quot;:1260.9}"/>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72_3*l_h_i*1_1_2"/>
  <p:tag name="KSO_WM_TEMPLATE_CATEGORY" val="custom"/>
  <p:tag name="KSO_WM_TEMPLATE_INDEX" val="20230272"/>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COLOR_TRICK" val="1"/>
  <p:tag name="KSO_WM_DIAGRAM_COLOR_TEXT_CAN_REMOVE" val="n"/>
  <p:tag name="KSO_WM_DIAGRAM_MAX_ITEMCNT" val="8"/>
  <p:tag name="KSO_WM_DIAGRAM_MIN_ITEMCNT" val="2"/>
  <p:tag name="KSO_WM_DIAGRAM_VIRTUALLY_FRAME" val="{&quot;height&quot;:528.9647277832031,&quot;left&quot;:103.95,&quot;top&quot;:232.48015579343783,&quot;width&quot;:126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7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72"/>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VALUE" val="18"/>
  <p:tag name="KSO_WM_UNIT_TYPE" val="l_h_a"/>
  <p:tag name="KSO_WM_UNIT_ID" val="custom20230272_3*l_h_a*1_1_1"/>
  <p:tag name="KSO_WM_DIAGRAM_VERSION" val="3"/>
  <p:tag name="KSO_WM_UNIT_PRESET_TEXT" val="Your title here"/>
  <p:tag name="KSO_WM_DIAGRAM_COLOR_TRICK" val="1"/>
  <p:tag name="KSO_WM_DIAGRAM_COLOR_TEXT_CAN_REMOVE" val="n"/>
  <p:tag name="KSO_WM_DIAGRAM_MAX_ITEMCNT" val="8"/>
  <p:tag name="KSO_WM_DIAGRAM_MIN_ITEMCNT" val="2"/>
  <p:tag name="KSO_WM_DIAGRAM_VIRTUALLY_FRAME" val="{&quot;height&quot;:528.9647277832031,&quot;left&quot;:103.95,&quot;top&quot;:232.48015579343783,&quot;width&quot;:126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73.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wm#"/>
  <p:tag name="KSO_WM_UNIT_HIGHLIGHT" val="0"/>
  <p:tag name="KSO_WM_UNIT_COMPATIBLE" val="0"/>
  <p:tag name="KSO_WM_UNIT_DIAGRAM_ISNUMVISUAL" val="0"/>
  <p:tag name="KSO_WM_UNIT_DIAGRAM_ISREFERUNIT" val="0"/>
  <p:tag name="KSO_WM_UNIT_ID" val="custom20230272_3*l_h_i*1_2_1"/>
  <p:tag name="KSO_WM_TEMPLATE_CATEGORY" val="custom"/>
  <p:tag name="KSO_WM_TEMPLATE_INDEX" val="20230272"/>
  <p:tag name="KSO_WM_UNIT_LAYERLEVEL" val="1_1_1"/>
  <p:tag name="KSO_WM_TAG_VERSION" val="1.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8"/>
  <p:tag name="KSO_WM_DIAGRAM_MIN_ITEMCNT" val="2"/>
  <p:tag name="KSO_WM_DIAGRAM_VIRTUALLY_FRAME" val="{&quot;height&quot;:528.9647277832031,&quot;left&quot;:103.95,&quot;top&quot;:232.48015579343783,&quot;width&quot;:1260.9}"/>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272_3*l_h_i*1_2_2"/>
  <p:tag name="KSO_WM_TEMPLATE_CATEGORY" val="custom"/>
  <p:tag name="KSO_WM_TEMPLATE_INDEX" val="20230272"/>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COLOR_TRICK" val="1"/>
  <p:tag name="KSO_WM_DIAGRAM_COLOR_TEXT_CAN_REMOVE" val="n"/>
  <p:tag name="KSO_WM_DIAGRAM_MAX_ITEMCNT" val="8"/>
  <p:tag name="KSO_WM_DIAGRAM_MIN_ITEMCNT" val="2"/>
  <p:tag name="KSO_WM_DIAGRAM_VIRTUALLY_FRAME" val="{&quot;height&quot;:528.9647277832031,&quot;left&quot;:103.95,&quot;top&quot;:232.48015579343783,&quot;width&quot;:126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7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272"/>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72_3*l_h_a*1_2_1"/>
  <p:tag name="KSO_WM_DIAGRAM_VERSION" val="3"/>
  <p:tag name="KSO_WM_UNIT_PRESET_TEXT" val="Your title here"/>
  <p:tag name="KSO_WM_DIAGRAM_COLOR_TRICK" val="1"/>
  <p:tag name="KSO_WM_DIAGRAM_COLOR_TEXT_CAN_REMOVE" val="n"/>
  <p:tag name="KSO_WM_DIAGRAM_MAX_ITEMCNT" val="8"/>
  <p:tag name="KSO_WM_DIAGRAM_MIN_ITEMCNT" val="2"/>
  <p:tag name="KSO_WM_DIAGRAM_VIRTUALLY_FRAME" val="{&quot;height&quot;:528.9647277832031,&quot;left&quot;:103.95,&quot;top&quot;:232.48015579343783,&quot;width&quot;:126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76.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wm#"/>
  <p:tag name="KSO_WM_UNIT_HIGHLIGHT" val="0"/>
  <p:tag name="KSO_WM_UNIT_COMPATIBLE" val="0"/>
  <p:tag name="KSO_WM_UNIT_DIAGRAM_ISNUMVISUAL" val="0"/>
  <p:tag name="KSO_WM_UNIT_DIAGRAM_ISREFERUNIT" val="0"/>
  <p:tag name="KSO_WM_UNIT_ID" val="custom20230272_3*l_h_i*1_3_1"/>
  <p:tag name="KSO_WM_TEMPLATE_CATEGORY" val="custom"/>
  <p:tag name="KSO_WM_TEMPLATE_INDEX" val="20230272"/>
  <p:tag name="KSO_WM_UNIT_LAYERLEVEL" val="1_1_1"/>
  <p:tag name="KSO_WM_TAG_VERSION" val="1.0"/>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8"/>
  <p:tag name="KSO_WM_DIAGRAM_MIN_ITEMCNT" val="2"/>
  <p:tag name="KSO_WM_DIAGRAM_VIRTUALLY_FRAME" val="{&quot;height&quot;:528.9647277832031,&quot;left&quot;:103.95,&quot;top&quot;:232.48015579343783,&quot;width&quot;:1260.9}"/>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272_3*l_h_i*1_3_2"/>
  <p:tag name="KSO_WM_TEMPLATE_CATEGORY" val="custom"/>
  <p:tag name="KSO_WM_TEMPLATE_INDEX" val="20230272"/>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COLOR_TRICK" val="1"/>
  <p:tag name="KSO_WM_DIAGRAM_COLOR_TEXT_CAN_REMOVE" val="n"/>
  <p:tag name="KSO_WM_DIAGRAM_MAX_ITEMCNT" val="8"/>
  <p:tag name="KSO_WM_DIAGRAM_MIN_ITEMCNT" val="2"/>
  <p:tag name="KSO_WM_DIAGRAM_VIRTUALLY_FRAME" val="{&quot;height&quot;:528.9647277832031,&quot;left&quot;:103.95,&quot;top&quot;:232.48015579343783,&quot;width&quot;:126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7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272"/>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72_3*l_h_a*1_3_1"/>
  <p:tag name="KSO_WM_DIAGRAM_VERSION" val="3"/>
  <p:tag name="KSO_WM_UNIT_PRESET_TEXT" val="Your title here"/>
  <p:tag name="KSO_WM_DIAGRAM_COLOR_TRICK" val="1"/>
  <p:tag name="KSO_WM_DIAGRAM_COLOR_TEXT_CAN_REMOVE" val="n"/>
  <p:tag name="KSO_WM_DIAGRAM_MAX_ITEMCNT" val="8"/>
  <p:tag name="KSO_WM_DIAGRAM_MIN_ITEMCNT" val="2"/>
  <p:tag name="KSO_WM_DIAGRAM_VIRTUALLY_FRAME" val="{&quot;height&quot;:528.9647277832031,&quot;left&quot;:103.95,&quot;top&quot;:232.48015579343783,&quot;width&quot;:126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79.xml><?xml version="1.0" encoding="utf-8"?>
<p:tagLst xmlns:p="http://schemas.openxmlformats.org/presentationml/2006/main">
  <p:tag name="KSO_WM_SPECIAL_SOURCE" val="bdnull"/>
  <p:tag name="KSO_WM_SLIDE_ID" val="custom20233408_4"/>
  <p:tag name="KSO_WM_TEMPLATE_SUBCATEGORY" val="29"/>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3408"/>
  <p:tag name="KSO_WM_SLIDE_LAYOUT" val="a_l"/>
  <p:tag name="KSO_WM_SLIDE_LAYOUT_CNT" val="1_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08_11*a*1"/>
  <p:tag name="KSO_WM_TEMPLATE_CATEGORY" val="custom"/>
  <p:tag name="KSO_WM_TEMPLATE_INDEX" val="20233408"/>
  <p:tag name="KSO_WM_UNIT_LAYERLEVEL" val="1"/>
  <p:tag name="KSO_WM_TAG_VERSION" val="3.0"/>
  <p:tag name="KSO_WM_BEAUTIFY_FLAG" val="#wm#"/>
  <p:tag name="KSO_WM_UNIT_PRESET_TEXT" val="THANK YOU"/>
</p:tagLst>
</file>

<file path=ppt/tags/tag181.xml><?xml version="1.0" encoding="utf-8"?>
<p:tagLst xmlns:p="http://schemas.openxmlformats.org/presentationml/2006/main">
  <p:tag name="KSO_WM_SPECIAL_SOURCE" val="bdnull"/>
  <p:tag name="KSO_WM_SLIDE_CONTENT_AREA" val="{&quot;left&quot;:&quot;38.5&quot;,&quot;top&quot;:&quot;113.25&quot;,&quot;width&quot;:&quot;534.7&quot;,&quot;height&quot;:&quot;329.15&quot;}"/>
  <p:tag name="KSO_WM_SLIDE_ID" val="custom20233408_11"/>
  <p:tag name="KSO_WM_TEMPLATE_SUBCATEGORY" val="29"/>
  <p:tag name="KSO_WM_TEMPLATE_MASTER_TYPE" val="0"/>
  <p:tag name="KSO_WM_TEMPLATE_COLOR_TYPE" val="0"/>
  <p:tag name="KSO_WM_SLIDE_TYPE" val="endPage"/>
  <p:tag name="KSO_WM_SLIDE_SUBTYPE" val="pureTxt"/>
  <p:tag name="KSO_WM_SLIDE_ITEM_CNT" val="0"/>
  <p:tag name="KSO_WM_SLIDE_INDEX" val="11"/>
  <p:tag name="KSO_WM_TAG_VERSION" val="3.0"/>
  <p:tag name="KSO_WM_BEAUTIFY_FLAG" val="#wm#"/>
  <p:tag name="KSO_WM_TEMPLATE_CATEGORY" val="custom"/>
  <p:tag name="KSO_WM_TEMPLATE_INDEX" val="20233408"/>
  <p:tag name="KSO_WM_SLIDE_LAYOUT" val="a_f"/>
  <p:tag name="KSO_WM_SLIDE_LAYOUT_CNT" val="1_1"/>
</p:tagLst>
</file>

<file path=ppt/tags/tag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xml><?xml version="1.0" encoding="utf-8"?>
<p:tagLst xmlns:p="http://schemas.openxmlformats.org/presentationml/2006/main">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2.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1"/>
  <p:tag name="KSO_WM_UNIT_ID" val="_4*i*1"/>
  <p:tag name="KSO_WM_UNIT_LAYERLEVEL" val="1"/>
  <p:tag name="KSO_WM_TAG_VERSION" val="3.0"/>
  <p:tag name="KSO_WM_BEAUTIFY_FLAG" val="#wm#"/>
</p:tagLst>
</file>

<file path=ppt/tags/tag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8.xml><?xml version="1.0" encoding="utf-8"?>
<p:tagLst xmlns:p="http://schemas.openxmlformats.org/presentationml/2006/main">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3"/>
  <p:tag name="KSO_WM_UNIT_ID" val="_4*i*3"/>
  <p:tag name="KSO_WM_UNIT_LAYERLEVEL" val="1"/>
  <p:tag name="KSO_WM_TAG_VERSION" val="3.0"/>
  <p:tag name="KSO_WM_BEAUTIFY_FLAG" val="#wm#"/>
</p:tagLst>
</file>

<file path=ppt/tags/tag29.xml><?xml version="1.0" encoding="utf-8"?>
<p:tagLst xmlns:p="http://schemas.openxmlformats.org/presentationml/2006/main">
  <p:tag name="KSO_WM_UNIT_FILL_FORE_SCHEMECOLOR_INDEX_BRIGHTNESS" val="0"/>
  <p:tag name="KSO_WM_UNIT_FILL_FORE_SCHEMECOLOR_INDEX" val="6"/>
  <p:tag name="KSO_WM_UNIT_FILL_TYPE" val="1"/>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4*i*4"/>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30.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31.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_4*e*1"/>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5.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36.xml><?xml version="1.0" encoding="utf-8"?>
<p:tagLst xmlns:p="http://schemas.openxmlformats.org/presentationml/2006/main">
  <p:tag name="KSO_WM_UNIT_LINE_FORE_SCHEMECOLOR_INDEX_BRIGHTNESS" val="0"/>
  <p:tag name="KSO_WM_UNIT_LINE_FORE_SCHEMECOLOR_INDEX" val="6"/>
  <p:tag name="KSO_WM_UNIT_LINE_FILL_TYPE" val="2"/>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1"/>
  <p:tag name="KSO_WM_UNIT_ID" val="_5*i*1"/>
  <p:tag name="KSO_WM_UNIT_LAYERLEVEL" val="1"/>
  <p:tag name="KSO_WM_TAG_VERSION" val="3.0"/>
  <p:tag name="KSO_WM_BEAUTIFY_FLAG" val="#wm#"/>
</p:tagLst>
</file>

<file path=ppt/tags/tag37.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8.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2.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4.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6*a*1"/>
  <p:tag name="KSO_WM_UNIT_LAYERLEVEL" val="1"/>
  <p:tag name="KSO_WM_TAG_VERSION" val="3.0"/>
  <p:tag name="KSO_WM_BEAUTIFY_FLAG" val="#wm#"/>
</p:tagLst>
</file>

<file path=ppt/tags/tag47.xml><?xml version="1.0" encoding="utf-8"?>
<p:tagLst xmlns:p="http://schemas.openxmlformats.org/presentationml/2006/main">
  <p:tag name="KSO_WM_UNIT_LINE_FORE_SCHEMECOLOR_INDEX_BRIGHTNESS" val="0"/>
  <p:tag name="KSO_WM_UNIT_LINE_FORE_SCHEMECOLOR_INDEX" val="6"/>
  <p:tag name="KSO_WM_UNIT_LINE_FILL_TYPE" val="2"/>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1"/>
  <p:tag name="KSO_WM_UNIT_ID" val="_6*i*1"/>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1.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7*a*1"/>
  <p:tag name="KSO_WM_UNIT_LAYERLEVEL" val="1"/>
  <p:tag name="KSO_WM_TAG_VERSION" val="3.0"/>
  <p:tag name="KSO_WM_BEAUTIFY_FLAG" val="#wm#"/>
</p:tagLst>
</file>

<file path=ppt/tags/tag52.xml><?xml version="1.0" encoding="utf-8"?>
<p:tagLst xmlns:p="http://schemas.openxmlformats.org/presentationml/2006/main">
  <p:tag name="KSO_WM_UNIT_LINE_FORE_SCHEMECOLOR_INDEX_BRIGHTNESS" val="0"/>
  <p:tag name="KSO_WM_UNIT_LINE_FORE_SCHEMECOLOR_INDEX" val="6"/>
  <p:tag name="KSO_WM_UNIT_LINE_FILL_TYPE" val="2"/>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1"/>
  <p:tag name="KSO_WM_UNIT_ID" val="_7*i*1"/>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9.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titlestyle"/>
  <p:tag name="KSO_WM_UNIT_TYPE" val="b"/>
  <p:tag name="KSO_WM_UNIT_INDEX" val="1"/>
  <p:tag name="KSO_WM_UNIT_ID" val="_10*b*1"/>
  <p:tag name="KSO_WM_UNIT_LAYERLEVEL" val="1"/>
  <p:tag name="KSO_WM_TAG_VERSION" val="3.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10*a*1"/>
  <p:tag name="KSO_WM_UNIT_LAYERLEVEL" val="1"/>
  <p:tag name="KSO_WM_TAG_VERSION" val="3.0"/>
  <p:tag name="KSO_WM_BEAUTIFY_FLAG" val="#wm#"/>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1"/>
  <p:tag name="KSO_WM_UNIT_ID" val="_10*i*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7.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ISCONTENTSTITLE" val="0"/>
  <p:tag name="KSO_WM_UNIT_ISNUMDGMTITLE" val="0"/>
  <p:tag name="KSO_WM_UNIT_PRESET_TEXT" val="添加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ags/tag70.xml><?xml version="1.0" encoding="utf-8"?>
<p:tagLst xmlns:p="http://schemas.openxmlformats.org/presentationml/2006/main">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7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7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7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75.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9.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1*f*4"/>
  <p:tag name="KSO_WM_UNIT_LAYERLEVEL" val="1"/>
  <p:tag name="KSO_WM_TAG_VERSION" val="3.0"/>
  <p:tag name="KSO_WM_BEAUTIFY_FLAG" val="#wm#"/>
</p:tagLst>
</file>

<file path=ppt/tags/tag8.xml><?xml version="1.0" encoding="utf-8"?>
<p:tagLst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80.xml><?xml version="1.0" encoding="utf-8"?>
<p:tagLst xmlns:p="http://schemas.openxmlformats.org/presentationml/2006/main">
  <p:tag name="KSO_WM_UNIT_LINE_FORE_SCHEMECOLOR_INDEX_BRIGHTNESS" val="0"/>
  <p:tag name="KSO_WM_UNIT_LINE_FORE_SCHEMECOLOR_INDEX" val="6"/>
  <p:tag name="KSO_WM_UNIT_LINE_FILL_TYPE" val="2"/>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1"/>
  <p:tag name="KSO_WM_UNIT_ID" val="_0*i*1"/>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08"/>
</p:tagLst>
</file>

<file path=ppt/tags/tag8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08"/>
</p:tagLst>
</file>

<file path=ppt/tags/tag86.xml><?xml version="1.0" encoding="utf-8"?>
<p:tagLst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08"/>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f*1"/>
  <p:tag name="KSO_WM_UNIT_LAYERLEVEL" val="1"/>
  <p:tag name="KSO_WM_TAG_VERSION" val="3.0"/>
  <p:tag name="KSO_WM_BEAUTIFY_FLAG" val="#wm#"/>
</p:tagLst>
</file>

<file path=ppt/tags/tag91.xml><?xml version="1.0" encoding="utf-8"?>
<p:tagLst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9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97.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38">
      <a:dk1>
        <a:srgbClr val="000000"/>
      </a:dk1>
      <a:lt1>
        <a:srgbClr val="FFFFFF"/>
      </a:lt1>
      <a:dk2>
        <a:srgbClr val="5F4007"/>
      </a:dk2>
      <a:lt2>
        <a:srgbClr val="FFFCF3"/>
      </a:lt2>
      <a:accent1>
        <a:srgbClr val="F7471E"/>
      </a:accent1>
      <a:accent2>
        <a:srgbClr val="F9601E"/>
      </a:accent2>
      <a:accent3>
        <a:srgbClr val="FA791F"/>
      </a:accent3>
      <a:accent4>
        <a:srgbClr val="FC911F"/>
      </a:accent4>
      <a:accent5>
        <a:srgbClr val="FDAA20"/>
      </a:accent5>
      <a:accent6>
        <a:srgbClr val="FFC320"/>
      </a:accent6>
      <a:hlink>
        <a:srgbClr val="F40202"/>
      </a:hlink>
      <a:folHlink>
        <a:srgbClr val="1AECB3"/>
      </a:folHlink>
    </a:clrScheme>
    <a:fontScheme name="字体-立体">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prstDash val="solid"/>
        </a:ln>
        <a:effectLst>
          <a:outerShdw blurRad="203200" dist="101600" dir="8100000" algn="tr" rotWithShape="0">
            <a:srgbClr val="FF5DA9">
              <a:alpha val="10000"/>
            </a:srgb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自定义 17">
      <a:dk1>
        <a:srgbClr val="000000"/>
      </a:dk1>
      <a:lt1>
        <a:srgbClr val="FFFFFF"/>
      </a:lt1>
      <a:dk2>
        <a:srgbClr val="291667"/>
      </a:dk2>
      <a:lt2>
        <a:srgbClr val="F1EAFB"/>
      </a:lt2>
      <a:accent1>
        <a:srgbClr val="BC98F0"/>
      </a:accent1>
      <a:accent2>
        <a:srgbClr val="CA8BEF"/>
      </a:accent2>
      <a:accent3>
        <a:srgbClr val="D77EEE"/>
      </a:accent3>
      <a:accent4>
        <a:srgbClr val="E285CF"/>
      </a:accent4>
      <a:accent5>
        <a:srgbClr val="EAA194"/>
      </a:accent5>
      <a:accent6>
        <a:srgbClr val="F2BD58"/>
      </a:accent6>
      <a:hlink>
        <a:srgbClr val="158BF9"/>
      </a:hlink>
      <a:folHlink>
        <a:srgbClr val="DE1A37"/>
      </a:folHlink>
    </a:clrScheme>
    <a:fontScheme name="字体-立体">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1536</Words>
  <Application>WPS Presentation</Application>
  <PresentationFormat>On-screen Show (4:3)</PresentationFormat>
  <Paragraphs>50</Paragraphs>
  <Slides>6</Slides>
  <Notes>0</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6</vt:i4>
      </vt:variant>
    </vt:vector>
  </HeadingPairs>
  <TitlesOfParts>
    <vt:vector size="31" baseType="lpstr">
      <vt:lpstr>Arial</vt:lpstr>
      <vt:lpstr>SimSun</vt:lpstr>
      <vt:lpstr>Wingdings</vt:lpstr>
      <vt:lpstr>League Spartan</vt:lpstr>
      <vt:lpstr>Poppins</vt:lpstr>
      <vt:lpstr>Poppins Semi-Bold</vt:lpstr>
      <vt:lpstr>Poppins Bold</vt:lpstr>
      <vt:lpstr>Calibri</vt:lpstr>
      <vt:lpstr>Microsoft YaHei</vt:lpstr>
      <vt:lpstr>Arial Unicode MS</vt:lpstr>
      <vt:lpstr>汉仪粗圆简</vt:lpstr>
      <vt:lpstr>Wingdings</vt:lpstr>
      <vt:lpstr>Lato</vt:lpstr>
      <vt:lpstr>Segoe Print</vt:lpstr>
      <vt:lpstr>Manrope ExtraBold</vt:lpstr>
      <vt:lpstr>Mali SemiBold</vt:lpstr>
      <vt:lpstr>Mali</vt:lpstr>
      <vt:lpstr>Inter Bold</vt:lpstr>
      <vt:lpstr>Inter</vt:lpstr>
      <vt:lpstr>Nunito Sans</vt:lpstr>
      <vt:lpstr>Nunito Sans ExtraBold</vt:lpstr>
      <vt:lpstr>MiSans Normal</vt:lpstr>
      <vt:lpstr>Office Theme</vt:lpstr>
      <vt:lpstr>1_Office Theme</vt:lpstr>
      <vt:lpstr>2_Office Theme</vt:lpstr>
      <vt:lpstr>LUXURY HOUSING ANALYSIS</vt:lpstr>
      <vt:lpstr>PowerPoint 演示文稿</vt:lpstr>
      <vt:lpstr>PowerPoint 演示文稿</vt:lpstr>
      <vt:lpstr>PowerPoint 演示文稿</vt:lpstr>
      <vt:lpstr>Contents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&amp; white company profile presentation</dc:title>
  <dc:creator/>
  <cp:lastModifiedBy>Happy Man</cp:lastModifiedBy>
  <cp:revision>7</cp:revision>
  <dcterms:created xsi:type="dcterms:W3CDTF">2006-08-16T00:00:00Z</dcterms:created>
  <dcterms:modified xsi:type="dcterms:W3CDTF">2025-09-05T06:51:06Z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53791B49B5EE4A39AFA30C3C6CCDB070_13</vt:lpwstr>
  </property>
  <property fmtid="{D5CDD505-2E9C-101B-9397-08002B2CF9AE}" pid="3" name="KSOProductBuildVer">
    <vt:lpwstr>2057-12.2.0.22549</vt:lpwstr>
  </property>
</Properties>
</file>